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95" r:id="rId4"/>
    <p:sldId id="298" r:id="rId5"/>
    <p:sldId id="297" r:id="rId6"/>
    <p:sldId id="259" r:id="rId7"/>
    <p:sldId id="260" r:id="rId8"/>
    <p:sldId id="261" r:id="rId9"/>
    <p:sldId id="262" r:id="rId10"/>
    <p:sldId id="263" r:id="rId11"/>
    <p:sldId id="264" r:id="rId12"/>
    <p:sldId id="265" r:id="rId13"/>
    <p:sldId id="292" r:id="rId14"/>
    <p:sldId id="291"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99" r:id="rId30"/>
    <p:sldId id="300" r:id="rId31"/>
    <p:sldId id="301" r:id="rId32"/>
    <p:sldId id="302" r:id="rId33"/>
    <p:sldId id="303" r:id="rId34"/>
    <p:sldId id="304" r:id="rId35"/>
    <p:sldId id="305" r:id="rId36"/>
    <p:sldId id="306" r:id="rId37"/>
    <p:sldId id="307" r:id="rId38"/>
    <p:sldId id="308" r:id="rId39"/>
    <p:sldId id="280" r:id="rId40"/>
    <p:sldId id="309" r:id="rId41"/>
    <p:sldId id="310" r:id="rId42"/>
    <p:sldId id="311" r:id="rId43"/>
    <p:sldId id="281" r:id="rId44"/>
    <p:sldId id="312" r:id="rId45"/>
    <p:sldId id="282" r:id="rId46"/>
    <p:sldId id="283" r:id="rId47"/>
    <p:sldId id="284" r:id="rId48"/>
    <p:sldId id="286" r:id="rId49"/>
    <p:sldId id="287" r:id="rId50"/>
    <p:sldId id="288" r:id="rId5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p:cViewPr varScale="1">
        <p:scale>
          <a:sx n="82" d="100"/>
          <a:sy n="82" d="100"/>
        </p:scale>
        <p:origin x="72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C0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800" b="0" i="0" u="sng">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C0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397764" y="396265"/>
            <a:ext cx="11417046" cy="6086094"/>
          </a:xfrm>
          <a:prstGeom prst="rect">
            <a:avLst/>
          </a:prstGeom>
        </p:spPr>
      </p:pic>
      <p:sp>
        <p:nvSpPr>
          <p:cNvPr id="18" name="bg object 18"/>
          <p:cNvSpPr/>
          <p:nvPr/>
        </p:nvSpPr>
        <p:spPr>
          <a:xfrm>
            <a:off x="0" y="0"/>
            <a:ext cx="3351529" cy="6858000"/>
          </a:xfrm>
          <a:custGeom>
            <a:avLst/>
            <a:gdLst/>
            <a:ahLst/>
            <a:cxnLst/>
            <a:rect l="l" t="t" r="r" b="b"/>
            <a:pathLst>
              <a:path w="3351529" h="6858000">
                <a:moveTo>
                  <a:pt x="3351276" y="0"/>
                </a:moveTo>
                <a:lnTo>
                  <a:pt x="0" y="0"/>
                </a:lnTo>
                <a:lnTo>
                  <a:pt x="0" y="6858000"/>
                </a:lnTo>
                <a:lnTo>
                  <a:pt x="3351276" y="6858000"/>
                </a:lnTo>
                <a:lnTo>
                  <a:pt x="3351276" y="0"/>
                </a:lnTo>
                <a:close/>
              </a:path>
            </a:pathLst>
          </a:custGeom>
          <a:solidFill>
            <a:srgbClr val="131513"/>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397764" y="396265"/>
            <a:ext cx="11417046" cy="6086094"/>
          </a:xfrm>
          <a:prstGeom prst="rect">
            <a:avLst/>
          </a:prstGeom>
        </p:spPr>
      </p:pic>
      <p:sp>
        <p:nvSpPr>
          <p:cNvPr id="20" name="bg object 20"/>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1" i="0">
                <a:solidFill>
                  <a:srgbClr val="C0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sp>
        <p:nvSpPr>
          <p:cNvPr id="2" name="Holder 2"/>
          <p:cNvSpPr>
            <a:spLocks noGrp="1"/>
          </p:cNvSpPr>
          <p:nvPr>
            <p:ph type="title"/>
          </p:nvPr>
        </p:nvSpPr>
        <p:spPr>
          <a:xfrm>
            <a:off x="1102867" y="1036066"/>
            <a:ext cx="1566545" cy="452119"/>
          </a:xfrm>
          <a:prstGeom prst="rect">
            <a:avLst/>
          </a:prstGeom>
        </p:spPr>
        <p:txBody>
          <a:bodyPr wrap="square" lIns="0" tIns="0" rIns="0" bIns="0">
            <a:spAutoFit/>
          </a:bodyPr>
          <a:lstStyle>
            <a:lvl1pPr>
              <a:defRPr sz="2800" b="1" i="0">
                <a:solidFill>
                  <a:srgbClr val="C00000"/>
                </a:solidFill>
                <a:latin typeface="Times New Roman"/>
                <a:cs typeface="Times New Roman"/>
              </a:defRPr>
            </a:lvl1pPr>
          </a:lstStyle>
          <a:p>
            <a:endParaRPr/>
          </a:p>
        </p:txBody>
      </p:sp>
      <p:sp>
        <p:nvSpPr>
          <p:cNvPr id="3" name="Holder 3"/>
          <p:cNvSpPr>
            <a:spLocks noGrp="1"/>
          </p:cNvSpPr>
          <p:nvPr>
            <p:ph type="body" idx="1"/>
          </p:nvPr>
        </p:nvSpPr>
        <p:spPr>
          <a:xfrm>
            <a:off x="1483867" y="1368365"/>
            <a:ext cx="9166225" cy="4697730"/>
          </a:xfrm>
          <a:prstGeom prst="rect">
            <a:avLst/>
          </a:prstGeom>
        </p:spPr>
        <p:txBody>
          <a:bodyPr wrap="square" lIns="0" tIns="0" rIns="0" bIns="0">
            <a:spAutoFit/>
          </a:bodyPr>
          <a:lstStyle>
            <a:lvl1pPr>
              <a:defRPr sz="1800" b="0" i="0" u="sng">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8/15/2023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4450080"/>
          </a:xfrm>
          <a:custGeom>
            <a:avLst/>
            <a:gdLst/>
            <a:ahLst/>
            <a:cxnLst/>
            <a:rect l="l" t="t" r="r" b="b"/>
            <a:pathLst>
              <a:path w="12192000" h="4450080">
                <a:moveTo>
                  <a:pt x="0" y="4450080"/>
                </a:moveTo>
                <a:lnTo>
                  <a:pt x="12192000" y="4450080"/>
                </a:lnTo>
                <a:lnTo>
                  <a:pt x="12192000" y="0"/>
                </a:lnTo>
                <a:lnTo>
                  <a:pt x="0" y="0"/>
                </a:lnTo>
                <a:lnTo>
                  <a:pt x="0" y="445008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152400"/>
            <a:ext cx="12192000" cy="6542757"/>
            <a:chOff x="0" y="396265"/>
            <a:chExt cx="12192000" cy="6461760"/>
          </a:xfrm>
        </p:grpSpPr>
        <p:sp>
          <p:nvSpPr>
            <p:cNvPr id="4" name="object 4"/>
            <p:cNvSpPr/>
            <p:nvPr/>
          </p:nvSpPr>
          <p:spPr>
            <a:xfrm>
              <a:off x="0" y="4450079"/>
              <a:ext cx="12192000" cy="2407920"/>
            </a:xfrm>
            <a:custGeom>
              <a:avLst/>
              <a:gdLst/>
              <a:ahLst/>
              <a:cxnLst/>
              <a:rect l="l" t="t" r="r" b="b"/>
              <a:pathLst>
                <a:path w="12192000" h="2407920">
                  <a:moveTo>
                    <a:pt x="12192000" y="0"/>
                  </a:moveTo>
                  <a:lnTo>
                    <a:pt x="0" y="0"/>
                  </a:lnTo>
                  <a:lnTo>
                    <a:pt x="0" y="2407919"/>
                  </a:lnTo>
                  <a:lnTo>
                    <a:pt x="12192000" y="2407919"/>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7"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1176324" y="1681097"/>
            <a:ext cx="4387418" cy="1783180"/>
          </a:xfrm>
          <a:prstGeom prst="rect">
            <a:avLst/>
          </a:prstGeom>
        </p:spPr>
        <p:txBody>
          <a:bodyPr vert="horz" wrap="square" lIns="0" tIns="114935" rIns="0" bIns="0" rtlCol="0">
            <a:spAutoFit/>
          </a:bodyPr>
          <a:lstStyle/>
          <a:p>
            <a:pPr marL="12700" marR="5080">
              <a:lnSpc>
                <a:spcPts val="6490"/>
              </a:lnSpc>
              <a:spcBef>
                <a:spcPts val="905"/>
              </a:spcBef>
            </a:pPr>
            <a:r>
              <a:rPr sz="6000" spc="-45" dirty="0"/>
              <a:t>ONLINE </a:t>
            </a:r>
            <a:r>
              <a:rPr sz="6000" spc="-40" dirty="0"/>
              <a:t> </a:t>
            </a:r>
            <a:r>
              <a:rPr sz="6000" spc="-55" dirty="0"/>
              <a:t>B</a:t>
            </a:r>
            <a:r>
              <a:rPr sz="6000" spc="-50" dirty="0"/>
              <a:t>ANK</a:t>
            </a:r>
            <a:r>
              <a:rPr sz="6000" spc="-45" dirty="0"/>
              <a:t>I</a:t>
            </a:r>
            <a:r>
              <a:rPr sz="6000" spc="-50" dirty="0"/>
              <a:t>N</a:t>
            </a:r>
            <a:r>
              <a:rPr sz="6000" dirty="0"/>
              <a:t>G</a:t>
            </a:r>
          </a:p>
        </p:txBody>
      </p:sp>
      <p:sp>
        <p:nvSpPr>
          <p:cNvPr id="8" name="object 8"/>
          <p:cNvSpPr txBox="1"/>
          <p:nvPr/>
        </p:nvSpPr>
        <p:spPr>
          <a:xfrm>
            <a:off x="1176324" y="4566130"/>
            <a:ext cx="3457397" cy="751488"/>
          </a:xfrm>
          <a:prstGeom prst="rect">
            <a:avLst/>
          </a:prstGeom>
        </p:spPr>
        <p:txBody>
          <a:bodyPr vert="horz" wrap="square" lIns="0" tIns="12700" rIns="0" bIns="0" rtlCol="0">
            <a:spAutoFit/>
          </a:bodyPr>
          <a:lstStyle/>
          <a:p>
            <a:pPr marL="12700">
              <a:lnSpc>
                <a:spcPct val="100000"/>
              </a:lnSpc>
              <a:spcBef>
                <a:spcPts val="100"/>
              </a:spcBef>
            </a:pPr>
            <a:r>
              <a:rPr sz="2400" b="1" spc="204" dirty="0">
                <a:latin typeface="Times New Roman"/>
                <a:cs typeface="Times New Roman"/>
              </a:rPr>
              <a:t>2</a:t>
            </a:r>
            <a:r>
              <a:rPr lang="en-US" sz="2400" b="1" spc="204" dirty="0">
                <a:latin typeface="Times New Roman"/>
                <a:cs typeface="Times New Roman"/>
              </a:rPr>
              <a:t>30</a:t>
            </a:r>
            <a:r>
              <a:rPr sz="2400" b="1" dirty="0">
                <a:latin typeface="Times New Roman"/>
                <a:cs typeface="Times New Roman"/>
              </a:rPr>
              <a:t> </a:t>
            </a:r>
            <a:r>
              <a:rPr sz="2400" b="1" spc="-135" dirty="0">
                <a:latin typeface="Times New Roman"/>
                <a:cs typeface="Times New Roman"/>
              </a:rPr>
              <a:t> </a:t>
            </a:r>
            <a:r>
              <a:rPr sz="2400" b="1" spc="204" dirty="0">
                <a:latin typeface="Times New Roman"/>
                <a:cs typeface="Times New Roman"/>
              </a:rPr>
              <a:t>J</a:t>
            </a:r>
            <a:r>
              <a:rPr sz="2400" b="1" spc="-45" dirty="0">
                <a:latin typeface="Times New Roman"/>
                <a:cs typeface="Times New Roman"/>
              </a:rPr>
              <a:t>AV</a:t>
            </a:r>
            <a:r>
              <a:rPr sz="2400" b="1" dirty="0">
                <a:latin typeface="Times New Roman"/>
                <a:cs typeface="Times New Roman"/>
              </a:rPr>
              <a:t>A </a:t>
            </a:r>
            <a:r>
              <a:rPr lang="en-IN" sz="2400" b="1" dirty="0">
                <a:latin typeface="Times New Roman"/>
                <a:cs typeface="Times New Roman"/>
              </a:rPr>
              <a:t> AK BATCH</a:t>
            </a:r>
            <a:r>
              <a:rPr sz="2400" b="1" spc="-245" dirty="0">
                <a:latin typeface="Times New Roman"/>
                <a:cs typeface="Times New Roman"/>
              </a:rPr>
              <a:t> </a:t>
            </a:r>
            <a:endParaRPr sz="2400" dirty="0">
              <a:latin typeface="Times New Roman"/>
              <a:cs typeface="Times New Roman"/>
            </a:endParaRPr>
          </a:p>
          <a:p>
            <a:pPr marL="12700">
              <a:lnSpc>
                <a:spcPct val="100000"/>
              </a:lnSpc>
            </a:pPr>
            <a:r>
              <a:rPr sz="2400" b="1" spc="135" dirty="0">
                <a:latin typeface="Times New Roman"/>
                <a:cs typeface="Times New Roman"/>
              </a:rPr>
              <a:t>RLL</a:t>
            </a:r>
            <a:r>
              <a:rPr sz="2400" b="1" spc="229" dirty="0">
                <a:latin typeface="Times New Roman"/>
                <a:cs typeface="Times New Roman"/>
              </a:rPr>
              <a:t> </a:t>
            </a:r>
            <a:r>
              <a:rPr sz="2400" b="1" spc="170" dirty="0">
                <a:latin typeface="Times New Roman"/>
                <a:cs typeface="Times New Roman"/>
              </a:rPr>
              <a:t>GROU</a:t>
            </a:r>
            <a:r>
              <a:rPr lang="en-US" sz="2400" b="1" spc="170" dirty="0">
                <a:latin typeface="Times New Roman"/>
                <a:cs typeface="Times New Roman"/>
              </a:rPr>
              <a:t>P</a:t>
            </a:r>
            <a:r>
              <a:rPr sz="2400" b="1" spc="170" dirty="0">
                <a:latin typeface="Times New Roman"/>
                <a:cs typeface="Times New Roman"/>
              </a:rPr>
              <a:t>-</a:t>
            </a:r>
            <a:r>
              <a:rPr lang="en-US" sz="2400" b="1" spc="170" dirty="0">
                <a:latin typeface="Times New Roman"/>
                <a:cs typeface="Times New Roman"/>
              </a:rPr>
              <a:t>1</a:t>
            </a:r>
            <a:endParaRPr sz="2400" dirty="0">
              <a:latin typeface="Times New Roman"/>
              <a:cs typeface="Times New Roman"/>
            </a:endParaRPr>
          </a:p>
        </p:txBody>
      </p:sp>
      <p:pic>
        <p:nvPicPr>
          <p:cNvPr id="13" name="Picture 12">
            <a:extLst>
              <a:ext uri="{FF2B5EF4-FFF2-40B4-BE49-F238E27FC236}">
                <a16:creationId xmlns:a16="http://schemas.microsoft.com/office/drawing/2014/main" id="{FFED1691-A741-7CB4-0C0B-729E4B414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486" y="609601"/>
            <a:ext cx="6255782" cy="4953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001674" y="1068069"/>
            <a:ext cx="4236720" cy="452120"/>
          </a:xfrm>
          <a:prstGeom prst="rect">
            <a:avLst/>
          </a:prstGeom>
        </p:spPr>
        <p:txBody>
          <a:bodyPr vert="horz" wrap="square" lIns="0" tIns="12065" rIns="0" bIns="0" rtlCol="0">
            <a:spAutoFit/>
          </a:bodyPr>
          <a:lstStyle/>
          <a:p>
            <a:pPr marL="12700">
              <a:lnSpc>
                <a:spcPct val="100000"/>
              </a:lnSpc>
              <a:spcBef>
                <a:spcPts val="95"/>
              </a:spcBef>
            </a:pPr>
            <a:r>
              <a:rPr spc="-60" dirty="0"/>
              <a:t>TH</a:t>
            </a:r>
            <a:r>
              <a:rPr spc="-5" dirty="0"/>
              <a:t>E</a:t>
            </a:r>
            <a:r>
              <a:rPr spc="-105" dirty="0"/>
              <a:t> </a:t>
            </a:r>
            <a:r>
              <a:rPr spc="-60" dirty="0"/>
              <a:t>PROPO</a:t>
            </a:r>
            <a:r>
              <a:rPr spc="-50" dirty="0"/>
              <a:t>S</a:t>
            </a:r>
            <a:r>
              <a:rPr spc="-60" dirty="0"/>
              <a:t>E</a:t>
            </a:r>
            <a:r>
              <a:rPr spc="-5" dirty="0"/>
              <a:t>D</a:t>
            </a:r>
            <a:r>
              <a:rPr spc="-70" dirty="0"/>
              <a:t> </a:t>
            </a:r>
            <a:r>
              <a:rPr spc="-50" dirty="0"/>
              <a:t>S</a:t>
            </a:r>
            <a:r>
              <a:rPr spc="-60" dirty="0"/>
              <a:t>Y</a:t>
            </a:r>
            <a:r>
              <a:rPr spc="-50" dirty="0"/>
              <a:t>S</a:t>
            </a:r>
            <a:r>
              <a:rPr spc="-60" dirty="0"/>
              <a:t>TE</a:t>
            </a:r>
            <a:r>
              <a:rPr spc="-5" dirty="0"/>
              <a:t>M</a:t>
            </a:r>
          </a:p>
        </p:txBody>
      </p:sp>
      <p:sp>
        <p:nvSpPr>
          <p:cNvPr id="7" name="object 7"/>
          <p:cNvSpPr txBox="1"/>
          <p:nvPr/>
        </p:nvSpPr>
        <p:spPr>
          <a:xfrm>
            <a:off x="1131824" y="1977597"/>
            <a:ext cx="10256520" cy="2670603"/>
          </a:xfrm>
          <a:prstGeom prst="rect">
            <a:avLst/>
          </a:prstGeom>
        </p:spPr>
        <p:txBody>
          <a:bodyPr vert="horz" wrap="square" lIns="0" tIns="13335" rIns="0" bIns="0" rtlCol="0">
            <a:spAutoFit/>
          </a:bodyPr>
          <a:lstStyle/>
          <a:p>
            <a:pPr marL="12700">
              <a:lnSpc>
                <a:spcPct val="100000"/>
              </a:lnSpc>
              <a:spcBef>
                <a:spcPts val="105"/>
              </a:spcBef>
            </a:pPr>
            <a:r>
              <a:rPr sz="2000" dirty="0">
                <a:latin typeface="Times New Roman"/>
                <a:cs typeface="Times New Roman"/>
              </a:rPr>
              <a:t>The development</a:t>
            </a:r>
            <a:r>
              <a:rPr sz="2000" spc="-35" dirty="0">
                <a:latin typeface="Times New Roman"/>
                <a:cs typeface="Times New Roman"/>
              </a:rPr>
              <a:t> </a:t>
            </a:r>
            <a:r>
              <a:rPr sz="2000" dirty="0">
                <a:latin typeface="Times New Roman"/>
                <a:cs typeface="Times New Roman"/>
              </a:rPr>
              <a:t>of</a:t>
            </a:r>
            <a:r>
              <a:rPr sz="2000" spc="-15" dirty="0">
                <a:latin typeface="Times New Roman"/>
                <a:cs typeface="Times New Roman"/>
              </a:rPr>
              <a:t> </a:t>
            </a:r>
            <a:r>
              <a:rPr sz="2000" dirty="0">
                <a:latin typeface="Times New Roman"/>
                <a:cs typeface="Times New Roman"/>
              </a:rPr>
              <a:t>this</a:t>
            </a:r>
            <a:r>
              <a:rPr sz="2000" spc="-15" dirty="0">
                <a:latin typeface="Times New Roman"/>
                <a:cs typeface="Times New Roman"/>
              </a:rPr>
              <a:t> </a:t>
            </a:r>
            <a:r>
              <a:rPr sz="2000" dirty="0">
                <a:latin typeface="Times New Roman"/>
                <a:cs typeface="Times New Roman"/>
              </a:rPr>
              <a:t>new</a:t>
            </a:r>
            <a:r>
              <a:rPr sz="2000" spc="-15" dirty="0">
                <a:latin typeface="Times New Roman"/>
                <a:cs typeface="Times New Roman"/>
              </a:rPr>
              <a:t> </a:t>
            </a:r>
            <a:r>
              <a:rPr sz="2000" dirty="0">
                <a:latin typeface="Times New Roman"/>
                <a:cs typeface="Times New Roman"/>
              </a:rPr>
              <a:t>system</a:t>
            </a:r>
            <a:r>
              <a:rPr sz="2000" spc="-25" dirty="0">
                <a:latin typeface="Times New Roman"/>
                <a:cs typeface="Times New Roman"/>
              </a:rPr>
              <a:t> </a:t>
            </a:r>
            <a:r>
              <a:rPr sz="2000" dirty="0">
                <a:latin typeface="Times New Roman"/>
                <a:cs typeface="Times New Roman"/>
              </a:rPr>
              <a:t>contains</a:t>
            </a:r>
            <a:r>
              <a:rPr sz="2000" spc="-3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following</a:t>
            </a:r>
            <a:r>
              <a:rPr sz="2000" spc="-35" dirty="0">
                <a:latin typeface="Times New Roman"/>
                <a:cs typeface="Times New Roman"/>
              </a:rPr>
              <a:t> </a:t>
            </a:r>
            <a:r>
              <a:rPr sz="2000" spc="-5" dirty="0">
                <a:latin typeface="Times New Roman"/>
                <a:cs typeface="Times New Roman"/>
              </a:rPr>
              <a:t>activities,</a:t>
            </a:r>
            <a:endParaRPr sz="2000" dirty="0">
              <a:latin typeface="Times New Roman"/>
              <a:cs typeface="Times New Roman"/>
            </a:endParaRPr>
          </a:p>
          <a:p>
            <a:pPr>
              <a:lnSpc>
                <a:spcPct val="100000"/>
              </a:lnSpc>
              <a:spcBef>
                <a:spcPts val="40"/>
              </a:spcBef>
            </a:pPr>
            <a:endParaRPr sz="1850" dirty="0">
              <a:latin typeface="Times New Roman"/>
              <a:cs typeface="Times New Roman"/>
            </a:endParaRPr>
          </a:p>
          <a:p>
            <a:pPr marL="281940" indent="-269875">
              <a:lnSpc>
                <a:spcPct val="100000"/>
              </a:lnSpc>
              <a:buClr>
                <a:srgbClr val="C00000"/>
              </a:buClr>
              <a:buSzPct val="102500"/>
              <a:buFont typeface="Wingdings"/>
              <a:buChar char=""/>
              <a:tabLst>
                <a:tab pos="282575" algn="l"/>
              </a:tabLst>
            </a:pPr>
            <a:r>
              <a:rPr sz="2000" spc="-5" dirty="0">
                <a:latin typeface="Times New Roman"/>
                <a:cs typeface="Times New Roman"/>
              </a:rPr>
              <a:t>Customer</a:t>
            </a:r>
            <a:r>
              <a:rPr sz="2000" spc="-20" dirty="0">
                <a:latin typeface="Times New Roman"/>
                <a:cs typeface="Times New Roman"/>
              </a:rPr>
              <a:t> </a:t>
            </a:r>
            <a:r>
              <a:rPr sz="2000" spc="-5" dirty="0">
                <a:latin typeface="Times New Roman"/>
                <a:cs typeface="Times New Roman"/>
              </a:rPr>
              <a:t>must</a:t>
            </a:r>
            <a:r>
              <a:rPr sz="2000" spc="5" dirty="0">
                <a:latin typeface="Times New Roman"/>
                <a:cs typeface="Times New Roman"/>
              </a:rPr>
              <a:t> </a:t>
            </a:r>
            <a:r>
              <a:rPr sz="2000" dirty="0">
                <a:latin typeface="Times New Roman"/>
                <a:cs typeface="Times New Roman"/>
              </a:rPr>
              <a:t>have</a:t>
            </a:r>
            <a:r>
              <a:rPr sz="2000" spc="-1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spc="-5" dirty="0">
                <a:latin typeface="Times New Roman"/>
                <a:cs typeface="Times New Roman"/>
              </a:rPr>
              <a:t>User-</a:t>
            </a:r>
            <a:r>
              <a:rPr sz="2000" spc="-25" dirty="0">
                <a:latin typeface="Times New Roman"/>
                <a:cs typeface="Times New Roman"/>
              </a:rPr>
              <a:t> </a:t>
            </a:r>
            <a:r>
              <a:rPr sz="2000" dirty="0">
                <a:latin typeface="Times New Roman"/>
                <a:cs typeface="Times New Roman"/>
              </a:rPr>
              <a:t>Id</a:t>
            </a:r>
            <a:r>
              <a:rPr lang="en-US" sz="2000" dirty="0">
                <a:latin typeface="Times New Roman"/>
                <a:cs typeface="Times New Roman"/>
              </a:rPr>
              <a:t> and</a:t>
            </a:r>
            <a:r>
              <a:rPr sz="2000" spc="-15" dirty="0">
                <a:latin typeface="Times New Roman"/>
                <a:cs typeface="Times New Roman"/>
              </a:rPr>
              <a:t> </a:t>
            </a:r>
            <a:r>
              <a:rPr lang="en-US" sz="2000" spc="-15" dirty="0">
                <a:latin typeface="Times New Roman"/>
                <a:cs typeface="Times New Roman"/>
              </a:rPr>
              <a:t>P</a:t>
            </a:r>
            <a:r>
              <a:rPr sz="2000" dirty="0">
                <a:latin typeface="Times New Roman"/>
                <a:cs typeface="Times New Roman"/>
              </a:rPr>
              <a:t>assword</a:t>
            </a:r>
            <a:r>
              <a:rPr sz="2000" spc="-30" dirty="0">
                <a:latin typeface="Times New Roman"/>
                <a:cs typeface="Times New Roman"/>
              </a:rPr>
              <a:t> </a:t>
            </a:r>
            <a:r>
              <a:rPr sz="2000" spc="-5" dirty="0">
                <a:latin typeface="Times New Roman"/>
                <a:cs typeface="Times New Roman"/>
              </a:rPr>
              <a:t>to</a:t>
            </a:r>
            <a:r>
              <a:rPr sz="2000" dirty="0">
                <a:latin typeface="Times New Roman"/>
                <a:cs typeface="Times New Roman"/>
              </a:rPr>
              <a:t> login</a:t>
            </a:r>
            <a:r>
              <a:rPr sz="2000" spc="-15" dirty="0">
                <a:latin typeface="Times New Roman"/>
                <a:cs typeface="Times New Roman"/>
              </a:rPr>
              <a:t> </a:t>
            </a:r>
            <a:r>
              <a:rPr sz="2000" spc="-5" dirty="0">
                <a:latin typeface="Times New Roman"/>
                <a:cs typeface="Times New Roman"/>
              </a:rPr>
              <a:t>to</a:t>
            </a:r>
            <a:r>
              <a:rPr sz="2000" spc="-10"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spc="-5" dirty="0">
                <a:latin typeface="Times New Roman"/>
                <a:cs typeface="Times New Roman"/>
              </a:rPr>
              <a:t>system.</a:t>
            </a:r>
            <a:endParaRPr sz="2000" dirty="0">
              <a:latin typeface="Times New Roman"/>
              <a:cs typeface="Times New Roman"/>
            </a:endParaRPr>
          </a:p>
          <a:p>
            <a:pPr marL="103505" marR="5080" indent="-91440">
              <a:lnSpc>
                <a:spcPct val="150000"/>
              </a:lnSpc>
              <a:spcBef>
                <a:spcPts val="1395"/>
              </a:spcBef>
              <a:buClr>
                <a:srgbClr val="C00000"/>
              </a:buClr>
              <a:buSzPct val="102500"/>
              <a:buFont typeface="Wingdings"/>
              <a:buChar char=""/>
              <a:tabLst>
                <a:tab pos="278130" algn="l"/>
              </a:tabLst>
            </a:pPr>
            <a:r>
              <a:rPr sz="2000" dirty="0">
                <a:latin typeface="Times New Roman"/>
                <a:cs typeface="Times New Roman"/>
              </a:rPr>
              <a:t>The</a:t>
            </a:r>
            <a:r>
              <a:rPr sz="2000" spc="180" dirty="0">
                <a:latin typeface="Times New Roman"/>
                <a:cs typeface="Times New Roman"/>
              </a:rPr>
              <a:t> </a:t>
            </a:r>
            <a:r>
              <a:rPr sz="2000" spc="-5" dirty="0">
                <a:latin typeface="Times New Roman"/>
                <a:cs typeface="Times New Roman"/>
              </a:rPr>
              <a:t>System</a:t>
            </a:r>
            <a:r>
              <a:rPr sz="2000" spc="155" dirty="0">
                <a:latin typeface="Times New Roman"/>
                <a:cs typeface="Times New Roman"/>
              </a:rPr>
              <a:t> </a:t>
            </a:r>
            <a:r>
              <a:rPr sz="2000" spc="-5" dirty="0">
                <a:latin typeface="Times New Roman"/>
                <a:cs typeface="Times New Roman"/>
              </a:rPr>
              <a:t>provides</a:t>
            </a:r>
            <a:r>
              <a:rPr sz="2000" spc="170" dirty="0">
                <a:latin typeface="Times New Roman"/>
                <a:cs typeface="Times New Roman"/>
              </a:rPr>
              <a:t> </a:t>
            </a:r>
            <a:r>
              <a:rPr sz="2000" dirty="0">
                <a:latin typeface="Times New Roman"/>
                <a:cs typeface="Times New Roman"/>
              </a:rPr>
              <a:t>the</a:t>
            </a:r>
            <a:r>
              <a:rPr sz="2000" spc="180" dirty="0">
                <a:latin typeface="Times New Roman"/>
                <a:cs typeface="Times New Roman"/>
              </a:rPr>
              <a:t> </a:t>
            </a:r>
            <a:r>
              <a:rPr sz="2000" spc="-10" dirty="0">
                <a:latin typeface="Times New Roman"/>
                <a:cs typeface="Times New Roman"/>
              </a:rPr>
              <a:t>all</a:t>
            </a:r>
            <a:r>
              <a:rPr sz="2000" spc="155" dirty="0">
                <a:latin typeface="Times New Roman"/>
                <a:cs typeface="Times New Roman"/>
              </a:rPr>
              <a:t> </a:t>
            </a:r>
            <a:r>
              <a:rPr sz="2000" dirty="0">
                <a:latin typeface="Times New Roman"/>
                <a:cs typeface="Times New Roman"/>
              </a:rPr>
              <a:t>bank</a:t>
            </a:r>
            <a:r>
              <a:rPr sz="2000" spc="170" dirty="0">
                <a:latin typeface="Times New Roman"/>
                <a:cs typeface="Times New Roman"/>
              </a:rPr>
              <a:t> </a:t>
            </a:r>
            <a:r>
              <a:rPr sz="2000" spc="-5" dirty="0">
                <a:latin typeface="Times New Roman"/>
                <a:cs typeface="Times New Roman"/>
              </a:rPr>
              <a:t>operations</a:t>
            </a:r>
            <a:r>
              <a:rPr sz="2000" spc="190" dirty="0">
                <a:latin typeface="Times New Roman"/>
                <a:cs typeface="Times New Roman"/>
              </a:rPr>
              <a:t> </a:t>
            </a:r>
            <a:r>
              <a:rPr sz="2000" spc="-5" dirty="0">
                <a:latin typeface="Times New Roman"/>
                <a:cs typeface="Times New Roman"/>
              </a:rPr>
              <a:t>like</a:t>
            </a:r>
            <a:r>
              <a:rPr sz="2000" spc="165" dirty="0">
                <a:latin typeface="Times New Roman"/>
                <a:cs typeface="Times New Roman"/>
              </a:rPr>
              <a:t> </a:t>
            </a:r>
            <a:r>
              <a:rPr sz="2000" spc="-5" dirty="0">
                <a:latin typeface="Times New Roman"/>
                <a:cs typeface="Times New Roman"/>
              </a:rPr>
              <a:t>deposit,</a:t>
            </a:r>
            <a:r>
              <a:rPr sz="2000" spc="180" dirty="0">
                <a:latin typeface="Times New Roman"/>
                <a:cs typeface="Times New Roman"/>
              </a:rPr>
              <a:t> </a:t>
            </a:r>
            <a:r>
              <a:rPr sz="2000" spc="-15" dirty="0">
                <a:latin typeface="Times New Roman"/>
                <a:cs typeface="Times New Roman"/>
              </a:rPr>
              <a:t>withdraw,</a:t>
            </a:r>
            <a:r>
              <a:rPr lang="en-US" sz="2000" spc="-15" dirty="0">
                <a:latin typeface="Times New Roman"/>
                <a:cs typeface="Times New Roman"/>
              </a:rPr>
              <a:t> cheque book, loan request</a:t>
            </a:r>
            <a:r>
              <a:rPr sz="2000" spc="185" dirty="0">
                <a:latin typeface="Times New Roman"/>
                <a:cs typeface="Times New Roman"/>
              </a:rPr>
              <a:t> </a:t>
            </a:r>
            <a:r>
              <a:rPr sz="2000" spc="-5" dirty="0">
                <a:latin typeface="Times New Roman"/>
                <a:cs typeface="Times New Roman"/>
              </a:rPr>
              <a:t>and</a:t>
            </a:r>
            <a:r>
              <a:rPr sz="2000" spc="175" dirty="0">
                <a:latin typeface="Times New Roman"/>
                <a:cs typeface="Times New Roman"/>
              </a:rPr>
              <a:t> </a:t>
            </a:r>
            <a:r>
              <a:rPr sz="2000" spc="-5" dirty="0">
                <a:latin typeface="Times New Roman"/>
                <a:cs typeface="Times New Roman"/>
              </a:rPr>
              <a:t>funds</a:t>
            </a:r>
            <a:r>
              <a:rPr sz="2000" spc="175" dirty="0">
                <a:latin typeface="Times New Roman"/>
                <a:cs typeface="Times New Roman"/>
              </a:rPr>
              <a:t> </a:t>
            </a:r>
            <a:r>
              <a:rPr sz="2000" spc="-5" dirty="0">
                <a:latin typeface="Times New Roman"/>
                <a:cs typeface="Times New Roman"/>
              </a:rPr>
              <a:t>transfer</a:t>
            </a:r>
            <a:r>
              <a:rPr sz="2000" spc="185" dirty="0">
                <a:latin typeface="Times New Roman"/>
                <a:cs typeface="Times New Roman"/>
              </a:rPr>
              <a:t> </a:t>
            </a:r>
            <a:r>
              <a:rPr sz="2000" spc="-5" dirty="0">
                <a:latin typeface="Times New Roman"/>
                <a:cs typeface="Times New Roman"/>
              </a:rPr>
              <a:t>between </a:t>
            </a:r>
            <a:r>
              <a:rPr sz="2000" spc="-484" dirty="0">
                <a:latin typeface="Times New Roman"/>
                <a:cs typeface="Times New Roman"/>
              </a:rPr>
              <a:t> </a:t>
            </a:r>
            <a:r>
              <a:rPr sz="2000" dirty="0">
                <a:latin typeface="Times New Roman"/>
                <a:cs typeface="Times New Roman"/>
              </a:rPr>
              <a:t>the</a:t>
            </a:r>
            <a:r>
              <a:rPr sz="2000" spc="-15" dirty="0">
                <a:latin typeface="Times New Roman"/>
                <a:cs typeface="Times New Roman"/>
              </a:rPr>
              <a:t> </a:t>
            </a:r>
            <a:r>
              <a:rPr sz="2000" dirty="0">
                <a:latin typeface="Times New Roman"/>
                <a:cs typeface="Times New Roman"/>
              </a:rPr>
              <a:t>two</a:t>
            </a:r>
            <a:r>
              <a:rPr sz="2000" spc="-15" dirty="0">
                <a:latin typeface="Times New Roman"/>
                <a:cs typeface="Times New Roman"/>
              </a:rPr>
              <a:t> </a:t>
            </a:r>
            <a:r>
              <a:rPr sz="2000" dirty="0">
                <a:latin typeface="Times New Roman"/>
                <a:cs typeface="Times New Roman"/>
              </a:rPr>
              <a:t>accounts.</a:t>
            </a:r>
          </a:p>
          <a:p>
            <a:pPr>
              <a:lnSpc>
                <a:spcPct val="100000"/>
              </a:lnSpc>
              <a:spcBef>
                <a:spcPts val="20"/>
              </a:spcBef>
              <a:buClr>
                <a:srgbClr val="C00000"/>
              </a:buClr>
              <a:buFont typeface="Wingdings"/>
              <a:buChar char=""/>
            </a:pPr>
            <a:endParaRPr sz="2250" dirty="0">
              <a:latin typeface="Times New Roman"/>
              <a:cs typeface="Times New Roman"/>
            </a:endParaRPr>
          </a:p>
          <a:p>
            <a:pPr marL="277495" indent="-265430">
              <a:lnSpc>
                <a:spcPct val="100000"/>
              </a:lnSpc>
              <a:buClr>
                <a:srgbClr val="C00000"/>
              </a:buClr>
              <a:buSzPct val="102500"/>
              <a:buFont typeface="Wingdings"/>
              <a:buChar char=""/>
              <a:tabLst>
                <a:tab pos="278130" algn="l"/>
              </a:tabLst>
            </a:pP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System</a:t>
            </a:r>
            <a:r>
              <a:rPr sz="2000" spc="-25" dirty="0">
                <a:latin typeface="Times New Roman"/>
                <a:cs typeface="Times New Roman"/>
              </a:rPr>
              <a:t> </a:t>
            </a:r>
            <a:r>
              <a:rPr sz="2000" dirty="0">
                <a:latin typeface="Times New Roman"/>
                <a:cs typeface="Times New Roman"/>
              </a:rPr>
              <a:t>providing</a:t>
            </a:r>
            <a:r>
              <a:rPr sz="2000" spc="-40" dirty="0">
                <a:latin typeface="Times New Roman"/>
                <a:cs typeface="Times New Roman"/>
              </a:rPr>
              <a:t> </a:t>
            </a:r>
            <a:r>
              <a:rPr sz="2000" dirty="0">
                <a:latin typeface="Times New Roman"/>
                <a:cs typeface="Times New Roman"/>
              </a:rPr>
              <a:t>the</a:t>
            </a:r>
            <a:r>
              <a:rPr sz="2000" spc="-25" dirty="0">
                <a:latin typeface="Times New Roman"/>
                <a:cs typeface="Times New Roman"/>
              </a:rPr>
              <a:t> </a:t>
            </a:r>
            <a:r>
              <a:rPr sz="2000" dirty="0">
                <a:latin typeface="Times New Roman"/>
                <a:cs typeface="Times New Roman"/>
              </a:rPr>
              <a:t>fully</a:t>
            </a:r>
            <a:r>
              <a:rPr sz="2000" spc="-20" dirty="0">
                <a:latin typeface="Times New Roman"/>
                <a:cs typeface="Times New Roman"/>
              </a:rPr>
              <a:t> </a:t>
            </a:r>
            <a:r>
              <a:rPr sz="2000" dirty="0">
                <a:latin typeface="Times New Roman"/>
                <a:cs typeface="Times New Roman"/>
              </a:rPr>
              <a:t>secured</a:t>
            </a:r>
            <a:r>
              <a:rPr sz="2000" spc="-30" dirty="0">
                <a:latin typeface="Times New Roman"/>
                <a:cs typeface="Times New Roman"/>
              </a:rPr>
              <a:t> </a:t>
            </a:r>
            <a:r>
              <a:rPr sz="2000" dirty="0">
                <a:latin typeface="Times New Roman"/>
                <a:cs typeface="Times New Roman"/>
              </a:rPr>
              <a:t>login</a:t>
            </a:r>
            <a:r>
              <a:rPr sz="2000" spc="-35" dirty="0">
                <a:latin typeface="Times New Roman"/>
                <a:cs typeface="Times New Roman"/>
              </a:rPr>
              <a:t> </a:t>
            </a:r>
            <a:r>
              <a:rPr sz="2000" dirty="0">
                <a:latin typeface="Times New Roman"/>
                <a:cs typeface="Times New Roman"/>
              </a:rPr>
              <a:t>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CEEF7"/>
          </a:solidFill>
        </p:spPr>
        <p:txBody>
          <a:bodyPr wrap="square" lIns="0" tIns="0" rIns="0" bIns="0" rtlCol="0"/>
          <a:lstStyle/>
          <a:p>
            <a:endParaRPr/>
          </a:p>
        </p:txBody>
      </p:sp>
      <p:grpSp>
        <p:nvGrpSpPr>
          <p:cNvPr id="3" name="object 3"/>
          <p:cNvGrpSpPr/>
          <p:nvPr/>
        </p:nvGrpSpPr>
        <p:grpSpPr>
          <a:xfrm>
            <a:off x="397763" y="0"/>
            <a:ext cx="11794490" cy="6858000"/>
            <a:chOff x="397763" y="0"/>
            <a:chExt cx="11794490" cy="6858000"/>
          </a:xfrm>
        </p:grpSpPr>
        <p:sp>
          <p:nvSpPr>
            <p:cNvPr id="4" name="object 4"/>
            <p:cNvSpPr/>
            <p:nvPr/>
          </p:nvSpPr>
          <p:spPr>
            <a:xfrm>
              <a:off x="3351275" y="0"/>
              <a:ext cx="8841105" cy="6858000"/>
            </a:xfrm>
            <a:custGeom>
              <a:avLst/>
              <a:gdLst/>
              <a:ahLst/>
              <a:cxnLst/>
              <a:rect l="l" t="t" r="r" b="b"/>
              <a:pathLst>
                <a:path w="8841105" h="6858000">
                  <a:moveTo>
                    <a:pt x="8840724" y="0"/>
                  </a:moveTo>
                  <a:lnTo>
                    <a:pt x="0" y="0"/>
                  </a:lnTo>
                  <a:lnTo>
                    <a:pt x="0" y="6858000"/>
                  </a:lnTo>
                  <a:lnTo>
                    <a:pt x="8840724" y="6858000"/>
                  </a:lnTo>
                  <a:lnTo>
                    <a:pt x="8840724"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7"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800506" y="1000505"/>
            <a:ext cx="3524885" cy="452120"/>
          </a:xfrm>
          <a:prstGeom prst="rect">
            <a:avLst/>
          </a:prstGeom>
        </p:spPr>
        <p:txBody>
          <a:bodyPr vert="horz" wrap="square" lIns="0" tIns="12065" rIns="0" bIns="0" rtlCol="0">
            <a:spAutoFit/>
          </a:bodyPr>
          <a:lstStyle/>
          <a:p>
            <a:pPr marL="12700">
              <a:lnSpc>
                <a:spcPct val="100000"/>
              </a:lnSpc>
              <a:spcBef>
                <a:spcPts val="95"/>
              </a:spcBef>
            </a:pPr>
            <a:r>
              <a:rPr spc="-40" dirty="0"/>
              <a:t>USE</a:t>
            </a:r>
            <a:r>
              <a:rPr spc="-130" dirty="0"/>
              <a:t> </a:t>
            </a:r>
            <a:r>
              <a:rPr spc="-45" dirty="0"/>
              <a:t>CASE</a:t>
            </a:r>
            <a:r>
              <a:rPr spc="-130" dirty="0"/>
              <a:t> </a:t>
            </a:r>
            <a:r>
              <a:rPr spc="-50" dirty="0"/>
              <a:t>DIAGRAM</a:t>
            </a:r>
          </a:p>
        </p:txBody>
      </p:sp>
      <p:pic>
        <p:nvPicPr>
          <p:cNvPr id="8" name="object 8"/>
          <p:cNvPicPr/>
          <p:nvPr/>
        </p:nvPicPr>
        <p:blipFill>
          <a:blip r:embed="rId3" cstate="print"/>
          <a:stretch>
            <a:fillRect/>
          </a:stretch>
        </p:blipFill>
        <p:spPr>
          <a:xfrm>
            <a:off x="1138427" y="1958339"/>
            <a:ext cx="8785860" cy="34198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CEEF7"/>
          </a:solidFill>
        </p:spPr>
        <p:txBody>
          <a:bodyPr wrap="square" lIns="0" tIns="0" rIns="0" bIns="0" rtlCol="0"/>
          <a:lstStyle/>
          <a:p>
            <a:endParaRPr/>
          </a:p>
        </p:txBody>
      </p:sp>
      <p:grpSp>
        <p:nvGrpSpPr>
          <p:cNvPr id="3" name="object 3"/>
          <p:cNvGrpSpPr/>
          <p:nvPr/>
        </p:nvGrpSpPr>
        <p:grpSpPr>
          <a:xfrm>
            <a:off x="0" y="0"/>
            <a:ext cx="11814810" cy="6858000"/>
            <a:chOff x="0" y="0"/>
            <a:chExt cx="11814810" cy="6858000"/>
          </a:xfrm>
        </p:grpSpPr>
        <p:sp>
          <p:nvSpPr>
            <p:cNvPr id="4" name="object 4"/>
            <p:cNvSpPr/>
            <p:nvPr/>
          </p:nvSpPr>
          <p:spPr>
            <a:xfrm>
              <a:off x="0" y="0"/>
              <a:ext cx="1196340" cy="6858000"/>
            </a:xfrm>
            <a:custGeom>
              <a:avLst/>
              <a:gdLst/>
              <a:ahLst/>
              <a:cxnLst/>
              <a:rect l="l" t="t" r="r" b="b"/>
              <a:pathLst>
                <a:path w="1196340" h="6858000">
                  <a:moveTo>
                    <a:pt x="1196340" y="0"/>
                  </a:moveTo>
                  <a:lnTo>
                    <a:pt x="0" y="0"/>
                  </a:lnTo>
                  <a:lnTo>
                    <a:pt x="0" y="6858000"/>
                  </a:lnTo>
                  <a:lnTo>
                    <a:pt x="1196340" y="6858000"/>
                  </a:lnTo>
                  <a:lnTo>
                    <a:pt x="119634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pic>
          <p:nvPicPr>
            <p:cNvPr id="7" name="object 7"/>
            <p:cNvPicPr/>
            <p:nvPr/>
          </p:nvPicPr>
          <p:blipFill>
            <a:blip r:embed="rId3" cstate="print"/>
            <a:stretch>
              <a:fillRect/>
            </a:stretch>
          </p:blipFill>
          <p:spPr>
            <a:xfrm>
              <a:off x="4914899" y="1434083"/>
              <a:ext cx="6324600" cy="4268724"/>
            </a:xfrm>
            <a:prstGeom prst="rect">
              <a:avLst/>
            </a:prstGeom>
          </p:spPr>
        </p:pic>
        <p:pic>
          <p:nvPicPr>
            <p:cNvPr id="8" name="object 8"/>
            <p:cNvPicPr/>
            <p:nvPr/>
          </p:nvPicPr>
          <p:blipFill>
            <a:blip r:embed="rId4" cstate="print"/>
            <a:stretch>
              <a:fillRect/>
            </a:stretch>
          </p:blipFill>
          <p:spPr>
            <a:xfrm>
              <a:off x="4978908" y="1498091"/>
              <a:ext cx="6146292" cy="4090416"/>
            </a:xfrm>
            <a:prstGeom prst="rect">
              <a:avLst/>
            </a:prstGeom>
          </p:spPr>
        </p:pic>
        <p:sp>
          <p:nvSpPr>
            <p:cNvPr id="9" name="object 9"/>
            <p:cNvSpPr/>
            <p:nvPr/>
          </p:nvSpPr>
          <p:spPr>
            <a:xfrm>
              <a:off x="4959858" y="1479041"/>
              <a:ext cx="6184900" cy="4128770"/>
            </a:xfrm>
            <a:custGeom>
              <a:avLst/>
              <a:gdLst/>
              <a:ahLst/>
              <a:cxnLst/>
              <a:rect l="l" t="t" r="r" b="b"/>
              <a:pathLst>
                <a:path w="6184900" h="4128770">
                  <a:moveTo>
                    <a:pt x="0" y="4128516"/>
                  </a:moveTo>
                  <a:lnTo>
                    <a:pt x="6184392" y="4128516"/>
                  </a:lnTo>
                  <a:lnTo>
                    <a:pt x="6184392" y="0"/>
                  </a:lnTo>
                  <a:lnTo>
                    <a:pt x="0" y="0"/>
                  </a:lnTo>
                  <a:lnTo>
                    <a:pt x="0" y="4128516"/>
                  </a:lnTo>
                  <a:close/>
                </a:path>
              </a:pathLst>
            </a:custGeom>
            <a:ln w="38100">
              <a:solidFill>
                <a:srgbClr val="000000"/>
              </a:solidFill>
            </a:ln>
          </p:spPr>
          <p:txBody>
            <a:bodyPr wrap="square" lIns="0" tIns="0" rIns="0" bIns="0" rtlCol="0"/>
            <a:lstStyle/>
            <a:p>
              <a:endParaRPr/>
            </a:p>
          </p:txBody>
        </p:sp>
      </p:grpSp>
      <p:sp>
        <p:nvSpPr>
          <p:cNvPr id="10" name="object 10"/>
          <p:cNvSpPr txBox="1"/>
          <p:nvPr/>
        </p:nvSpPr>
        <p:spPr>
          <a:xfrm>
            <a:off x="1052271" y="2119387"/>
            <a:ext cx="3700145" cy="3671518"/>
          </a:xfrm>
          <a:prstGeom prst="rect">
            <a:avLst/>
          </a:prstGeom>
        </p:spPr>
        <p:txBody>
          <a:bodyPr vert="horz" wrap="square" lIns="0" tIns="151130" rIns="0" bIns="0" rtlCol="0">
            <a:spAutoFit/>
          </a:bodyPr>
          <a:lstStyle/>
          <a:p>
            <a:pPr marL="12700">
              <a:lnSpc>
                <a:spcPct val="100000"/>
              </a:lnSpc>
              <a:spcBef>
                <a:spcPts val="1190"/>
              </a:spcBef>
            </a:pPr>
            <a:r>
              <a:rPr sz="2400" dirty="0">
                <a:latin typeface="Times New Roman"/>
                <a:cs typeface="Times New Roman"/>
              </a:rPr>
              <a:t>The</a:t>
            </a:r>
            <a:r>
              <a:rPr sz="2400" spc="-40" dirty="0">
                <a:latin typeface="Times New Roman"/>
                <a:cs typeface="Times New Roman"/>
              </a:rPr>
              <a:t> </a:t>
            </a:r>
            <a:r>
              <a:rPr sz="2400" dirty="0">
                <a:latin typeface="Times New Roman"/>
                <a:cs typeface="Times New Roman"/>
              </a:rPr>
              <a:t>Modules</a:t>
            </a:r>
            <a:r>
              <a:rPr sz="2400" spc="-40" dirty="0">
                <a:latin typeface="Times New Roman"/>
                <a:cs typeface="Times New Roman"/>
              </a:rPr>
              <a:t> </a:t>
            </a:r>
            <a:r>
              <a:rPr sz="2400" dirty="0">
                <a:latin typeface="Times New Roman"/>
                <a:cs typeface="Times New Roman"/>
              </a:rPr>
              <a:t>involved</a:t>
            </a:r>
            <a:r>
              <a:rPr sz="2400" spc="-50" dirty="0">
                <a:latin typeface="Times New Roman"/>
                <a:cs typeface="Times New Roman"/>
              </a:rPr>
              <a:t> </a:t>
            </a:r>
            <a:r>
              <a:rPr sz="2400" dirty="0">
                <a:latin typeface="Times New Roman"/>
                <a:cs typeface="Times New Roman"/>
              </a:rPr>
              <a:t>ar</a:t>
            </a:r>
            <a:r>
              <a:rPr lang="en-US" sz="2400" dirty="0">
                <a:latin typeface="Times New Roman"/>
                <a:cs typeface="Times New Roman"/>
              </a:rPr>
              <a:t>e,        </a:t>
            </a:r>
            <a:r>
              <a:rPr lang="en-IN" sz="2000" dirty="0">
                <a:solidFill>
                  <a:srgbClr val="242424"/>
                </a:solidFill>
                <a:latin typeface="Times New Roman" panose="02020603050405020304" pitchFamily="18" charset="0"/>
                <a:cs typeface="Times New Roman" panose="02020603050405020304" pitchFamily="18" charset="0"/>
              </a:rPr>
              <a:t>  </a:t>
            </a:r>
            <a:r>
              <a:rPr lang="en-IN" sz="2000" b="0" i="0" dirty="0">
                <a:solidFill>
                  <a:srgbClr val="242424"/>
                </a:solidFill>
                <a:effectLst/>
                <a:latin typeface="Times New Roman" panose="02020603050405020304" pitchFamily="18" charset="0"/>
                <a:cs typeface="Times New Roman" panose="02020603050405020304" pitchFamily="18" charset="0"/>
              </a:rPr>
              <a:t> </a:t>
            </a:r>
          </a:p>
          <a:p>
            <a:pPr marL="800100" marR="0" lvl="1" indent="-342900" algn="l">
              <a:spcBef>
                <a:spcPts val="600"/>
              </a:spcBef>
              <a:spcAft>
                <a:spcPts val="0"/>
              </a:spcAft>
              <a:buFont typeface="Wingdings" panose="05000000000000000000" pitchFamily="2" charset="2"/>
              <a:buChar char="Ø"/>
            </a:pPr>
            <a:r>
              <a:rPr lang="en-IN" sz="2400" dirty="0">
                <a:solidFill>
                  <a:srgbClr val="242424"/>
                </a:solidFill>
                <a:latin typeface="Times New Roman" panose="02020603050405020304" pitchFamily="18" charset="0"/>
                <a:cs typeface="Times New Roman" panose="02020603050405020304" pitchFamily="18" charset="0"/>
              </a:rPr>
              <a:t>Login Module</a:t>
            </a:r>
          </a:p>
          <a:p>
            <a:pPr marL="800100" marR="0" lvl="1" indent="-342900" algn="l">
              <a:spcBef>
                <a:spcPts val="600"/>
              </a:spcBef>
              <a:spcAft>
                <a:spcPts val="0"/>
              </a:spcAft>
              <a:buFont typeface="Wingdings" panose="05000000000000000000" pitchFamily="2" charset="2"/>
              <a:buChar char="Ø"/>
            </a:pPr>
            <a:r>
              <a:rPr lang="en-IN" sz="2400" dirty="0">
                <a:solidFill>
                  <a:srgbClr val="242424"/>
                </a:solidFill>
                <a:latin typeface="Times New Roman" panose="02020603050405020304" pitchFamily="18" charset="0"/>
                <a:cs typeface="Times New Roman" panose="02020603050405020304" pitchFamily="18" charset="0"/>
              </a:rPr>
              <a:t>Register Module</a:t>
            </a:r>
            <a:endParaRPr lang="en-IN" sz="2400" b="0" i="0" dirty="0">
              <a:solidFill>
                <a:srgbClr val="242424"/>
              </a:solidFill>
              <a:effectLst/>
              <a:latin typeface="Times New Roman" panose="02020603050405020304" pitchFamily="18" charset="0"/>
              <a:cs typeface="Times New Roman" panose="02020603050405020304" pitchFamily="18" charset="0"/>
            </a:endParaRPr>
          </a:p>
          <a:p>
            <a:pPr marL="800100" marR="0" lvl="1" indent="-342900" algn="l">
              <a:spcBef>
                <a:spcPts val="0"/>
              </a:spcBef>
              <a:spcAft>
                <a:spcPts val="0"/>
              </a:spcAft>
              <a:buFont typeface="Wingdings" panose="05000000000000000000" pitchFamily="2" charset="2"/>
              <a:buChar char="Ø"/>
            </a:pPr>
            <a:r>
              <a:rPr lang="en-IN" sz="2400" dirty="0">
                <a:solidFill>
                  <a:srgbClr val="242424"/>
                </a:solidFill>
                <a:latin typeface="Times New Roman" panose="02020603050405020304" pitchFamily="18" charset="0"/>
                <a:cs typeface="Times New Roman" panose="02020603050405020304" pitchFamily="18" charset="0"/>
              </a:rPr>
              <a:t>Admin</a:t>
            </a:r>
            <a:r>
              <a:rPr lang="en-IN" sz="2400" b="0" i="0" dirty="0">
                <a:solidFill>
                  <a:srgbClr val="242424"/>
                </a:solidFill>
                <a:effectLst/>
                <a:latin typeface="Times New Roman" panose="02020603050405020304" pitchFamily="18" charset="0"/>
                <a:cs typeface="Times New Roman" panose="02020603050405020304" pitchFamily="18" charset="0"/>
              </a:rPr>
              <a:t> Module</a:t>
            </a:r>
          </a:p>
          <a:p>
            <a:pPr marL="800100" marR="0" lvl="1" indent="-342900" algn="l">
              <a:spcBef>
                <a:spcPts val="0"/>
              </a:spcBef>
              <a:spcAft>
                <a:spcPts val="600"/>
              </a:spcAft>
              <a:buFont typeface="Wingdings" panose="05000000000000000000" pitchFamily="2" charset="2"/>
              <a:buChar char="Ø"/>
            </a:pPr>
            <a:r>
              <a:rPr lang="en-IN" sz="2400" dirty="0">
                <a:solidFill>
                  <a:srgbClr val="242424"/>
                </a:solidFill>
                <a:latin typeface="Times New Roman" panose="02020603050405020304" pitchFamily="18" charset="0"/>
                <a:cs typeface="Times New Roman" panose="02020603050405020304" pitchFamily="18" charset="0"/>
              </a:rPr>
              <a:t>Us</a:t>
            </a:r>
            <a:r>
              <a:rPr lang="en-IN" sz="2400" b="0" i="0" dirty="0">
                <a:solidFill>
                  <a:srgbClr val="242424"/>
                </a:solidFill>
                <a:effectLst/>
                <a:latin typeface="Times New Roman" panose="02020603050405020304" pitchFamily="18" charset="0"/>
                <a:cs typeface="Times New Roman" panose="02020603050405020304" pitchFamily="18" charset="0"/>
              </a:rPr>
              <a:t>er Module</a:t>
            </a:r>
          </a:p>
          <a:p>
            <a:pPr marL="742950" marR="0" lvl="1" indent="-285750" algn="l">
              <a:spcBef>
                <a:spcPts val="0"/>
              </a:spcBef>
              <a:spcAft>
                <a:spcPts val="600"/>
              </a:spcAft>
              <a:buFont typeface="+mj-lt"/>
              <a:buAutoNum type="arabicPeriod"/>
            </a:pPr>
            <a:endParaRPr lang="en-IN" sz="1100" b="0" i="0" dirty="0">
              <a:solidFill>
                <a:srgbClr val="242424"/>
              </a:solidFill>
              <a:effectLst/>
              <a:latin typeface="Calibri" panose="020F0502020204030204" pitchFamily="34" charset="0"/>
            </a:endParaRPr>
          </a:p>
          <a:p>
            <a:br>
              <a:rPr lang="en-IN" dirty="0"/>
            </a:br>
            <a:endParaRPr sz="2400" dirty="0">
              <a:latin typeface="Times New Roman"/>
              <a:cs typeface="Times New Roman"/>
            </a:endParaRPr>
          </a:p>
          <a:p>
            <a:pPr marL="12065">
              <a:lnSpc>
                <a:spcPct val="100000"/>
              </a:lnSpc>
              <a:spcBef>
                <a:spcPts val="1405"/>
              </a:spcBef>
              <a:buClr>
                <a:srgbClr val="C00000"/>
              </a:buClr>
              <a:buSzPct val="108333"/>
              <a:tabLst>
                <a:tab pos="356235" algn="l"/>
              </a:tabLst>
            </a:pPr>
            <a:endParaRPr sz="2400" dirty="0">
              <a:latin typeface="Times New Roman"/>
              <a:cs typeface="Times New Roman"/>
            </a:endParaRPr>
          </a:p>
        </p:txBody>
      </p:sp>
      <p:sp>
        <p:nvSpPr>
          <p:cNvPr id="11" name="object 11"/>
          <p:cNvSpPr txBox="1">
            <a:spLocks noGrp="1"/>
          </p:cNvSpPr>
          <p:nvPr>
            <p:ph type="title"/>
          </p:nvPr>
        </p:nvSpPr>
        <p:spPr>
          <a:xfrm>
            <a:off x="1387855" y="1239392"/>
            <a:ext cx="1819275" cy="452120"/>
          </a:xfrm>
          <a:prstGeom prst="rect">
            <a:avLst/>
          </a:prstGeom>
        </p:spPr>
        <p:txBody>
          <a:bodyPr vert="horz" wrap="square" lIns="0" tIns="12065" rIns="0" bIns="0" rtlCol="0">
            <a:spAutoFit/>
          </a:bodyPr>
          <a:lstStyle/>
          <a:p>
            <a:pPr marL="12700">
              <a:lnSpc>
                <a:spcPct val="100000"/>
              </a:lnSpc>
              <a:spcBef>
                <a:spcPts val="95"/>
              </a:spcBef>
            </a:pPr>
            <a:r>
              <a:rPr spc="-10" dirty="0"/>
              <a:t>MODULES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510" y="-685800"/>
            <a:ext cx="11794617" cy="6858000"/>
            <a:chOff x="397763" y="0"/>
            <a:chExt cx="11794617" cy="6858000"/>
          </a:xfrm>
        </p:grpSpPr>
        <p:sp>
          <p:nvSpPr>
            <p:cNvPr id="3" name="object 3"/>
            <p:cNvSpPr/>
            <p:nvPr/>
          </p:nvSpPr>
          <p:spPr>
            <a:xfrm>
              <a:off x="3351275" y="0"/>
              <a:ext cx="8841105" cy="6858000"/>
            </a:xfrm>
            <a:custGeom>
              <a:avLst/>
              <a:gdLst/>
              <a:ahLst/>
              <a:cxnLst/>
              <a:rect l="l" t="t" r="r" b="b"/>
              <a:pathLst>
                <a:path w="8841105" h="6858000">
                  <a:moveTo>
                    <a:pt x="8840724" y="0"/>
                  </a:moveTo>
                  <a:lnTo>
                    <a:pt x="0" y="0"/>
                  </a:lnTo>
                  <a:lnTo>
                    <a:pt x="0" y="6858000"/>
                  </a:lnTo>
                  <a:lnTo>
                    <a:pt x="8840724" y="6858000"/>
                  </a:lnTo>
                  <a:lnTo>
                    <a:pt x="8840724" y="0"/>
                  </a:lnTo>
                  <a:close/>
                </a:path>
              </a:pathLst>
            </a:custGeom>
            <a:solidFill>
              <a:srgbClr val="131513"/>
            </a:solidFill>
          </p:spPr>
          <p:txBody>
            <a:bodyPr wrap="square" lIns="0" tIns="0" rIns="0" bIns="0" rtlCol="0"/>
            <a:lstStyle/>
            <a:p>
              <a:pPr>
                <a:lnSpc>
                  <a:spcPct val="150000"/>
                </a:lnSpc>
              </a:pPr>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7"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pPr>
                <a:lnSpc>
                  <a:spcPct val="150000"/>
                </a:lnSpc>
              </a:pPr>
              <a:endParaRPr/>
            </a:p>
          </p:txBody>
        </p:sp>
      </p:grpSp>
      <p:sp>
        <p:nvSpPr>
          <p:cNvPr id="6" name="object 6"/>
          <p:cNvSpPr txBox="1">
            <a:spLocks noGrp="1"/>
          </p:cNvSpPr>
          <p:nvPr>
            <p:ph type="title"/>
          </p:nvPr>
        </p:nvSpPr>
        <p:spPr>
          <a:xfrm>
            <a:off x="1139748" y="995934"/>
            <a:ext cx="3273425" cy="452120"/>
          </a:xfrm>
          <a:prstGeom prst="rect">
            <a:avLst/>
          </a:prstGeom>
        </p:spPr>
        <p:txBody>
          <a:bodyPr vert="horz" wrap="square" lIns="0" tIns="12065" rIns="0" bIns="0" rtlCol="0">
            <a:spAutoFit/>
          </a:bodyPr>
          <a:lstStyle/>
          <a:p>
            <a:pPr marL="12700">
              <a:lnSpc>
                <a:spcPct val="100000"/>
              </a:lnSpc>
              <a:spcBef>
                <a:spcPts val="95"/>
              </a:spcBef>
            </a:pPr>
            <a:r>
              <a:rPr spc="-55" dirty="0"/>
              <a:t>MO</a:t>
            </a:r>
            <a:r>
              <a:rPr spc="-60" dirty="0"/>
              <a:t>DUL</a:t>
            </a:r>
            <a:r>
              <a:rPr spc="-5" dirty="0"/>
              <a:t>E</a:t>
            </a:r>
            <a:r>
              <a:rPr spc="-95" dirty="0"/>
              <a:t> </a:t>
            </a:r>
            <a:r>
              <a:rPr spc="-60" dirty="0"/>
              <a:t>C</a:t>
            </a:r>
            <a:r>
              <a:rPr spc="-55" dirty="0"/>
              <a:t>O</a:t>
            </a:r>
            <a:r>
              <a:rPr spc="-60" dirty="0"/>
              <a:t>NTD</a:t>
            </a:r>
            <a:r>
              <a:rPr spc="-5" dirty="0"/>
              <a:t>…</a:t>
            </a:r>
          </a:p>
        </p:txBody>
      </p:sp>
      <p:sp>
        <p:nvSpPr>
          <p:cNvPr id="7" name="object 7"/>
          <p:cNvSpPr txBox="1"/>
          <p:nvPr/>
        </p:nvSpPr>
        <p:spPr>
          <a:xfrm>
            <a:off x="1371600" y="1755140"/>
            <a:ext cx="9906000" cy="951543"/>
          </a:xfrm>
          <a:prstGeom prst="rect">
            <a:avLst/>
          </a:prstGeom>
        </p:spPr>
        <p:txBody>
          <a:bodyPr vert="horz" wrap="square" lIns="0" tIns="12700" rIns="0" bIns="0" rtlCol="0">
            <a:spAutoFit/>
          </a:bodyPr>
          <a:lstStyle/>
          <a:p>
            <a:pPr marL="12700">
              <a:lnSpc>
                <a:spcPct val="100000"/>
              </a:lnSpc>
              <a:spcBef>
                <a:spcPts val="100"/>
              </a:spcBef>
            </a:pPr>
            <a:r>
              <a:rPr lang="en-US" sz="2400" b="1" spc="-5" dirty="0">
                <a:latin typeface="Times New Roman"/>
                <a:cs typeface="Times New Roman"/>
              </a:rPr>
              <a:t>REGISTER </a:t>
            </a:r>
            <a:r>
              <a:rPr sz="2400" b="1" spc="-5" dirty="0">
                <a:latin typeface="Times New Roman"/>
                <a:cs typeface="Times New Roman"/>
              </a:rPr>
              <a:t>MODULE:</a:t>
            </a:r>
            <a:endParaRPr lang="en-US" sz="2400" dirty="0">
              <a:latin typeface="Times New Roman"/>
              <a:cs typeface="Times New Roman"/>
            </a:endParaRPr>
          </a:p>
          <a:p>
            <a:pPr marL="3201035">
              <a:lnSpc>
                <a:spcPct val="100000"/>
              </a:lnSpc>
            </a:pPr>
            <a:endParaRPr lang="en-US" sz="1800" u="none" dirty="0"/>
          </a:p>
          <a:p>
            <a:pPr marL="3201035">
              <a:lnSpc>
                <a:spcPct val="100000"/>
              </a:lnSpc>
            </a:pPr>
            <a:endParaRPr lang="en-US" sz="100" u="none" dirty="0"/>
          </a:p>
          <a:p>
            <a:pPr marL="3201035">
              <a:lnSpc>
                <a:spcPct val="100000"/>
              </a:lnSpc>
            </a:pPr>
            <a:endParaRPr sz="1800" dirty="0">
              <a:latin typeface="Times New Roman"/>
              <a:cs typeface="Times New Roman"/>
            </a:endParaRPr>
          </a:p>
        </p:txBody>
      </p:sp>
      <p:sp>
        <p:nvSpPr>
          <p:cNvPr id="8" name="object 8"/>
          <p:cNvSpPr txBox="1"/>
          <p:nvPr/>
        </p:nvSpPr>
        <p:spPr>
          <a:xfrm>
            <a:off x="4568775" y="2743201"/>
            <a:ext cx="4354244" cy="579646"/>
          </a:xfrm>
          <a:prstGeom prst="rect">
            <a:avLst/>
          </a:prstGeom>
        </p:spPr>
        <p:txBody>
          <a:bodyPr vert="horz" wrap="square" lIns="0" tIns="12700" rIns="0" bIns="0" rtlCol="0">
            <a:spAutoFit/>
          </a:bodyPr>
          <a:lstStyle/>
          <a:p>
            <a:pPr marL="12700">
              <a:lnSpc>
                <a:spcPct val="100000"/>
              </a:lnSpc>
              <a:spcBef>
                <a:spcPts val="100"/>
              </a:spcBef>
            </a:pPr>
            <a:endParaRPr lang="en-US" sz="1800" u="none" dirty="0"/>
          </a:p>
          <a:p>
            <a:pPr marL="12700">
              <a:lnSpc>
                <a:spcPct val="100000"/>
              </a:lnSpc>
              <a:spcBef>
                <a:spcPts val="100"/>
              </a:spcBef>
            </a:pPr>
            <a:r>
              <a:rPr sz="1800" spc="-114" dirty="0">
                <a:solidFill>
                  <a:srgbClr val="404040"/>
                </a:solidFill>
                <a:latin typeface="Times New Roman"/>
                <a:cs typeface="Times New Roman"/>
              </a:rPr>
              <a:t> </a:t>
            </a:r>
            <a:endParaRPr sz="1800" dirty="0">
              <a:latin typeface="Times New Roman"/>
              <a:cs typeface="Times New Roman"/>
            </a:endParaRPr>
          </a:p>
        </p:txBody>
      </p:sp>
      <p:sp>
        <p:nvSpPr>
          <p:cNvPr id="9" name="object 9"/>
          <p:cNvSpPr txBox="1"/>
          <p:nvPr/>
        </p:nvSpPr>
        <p:spPr>
          <a:xfrm>
            <a:off x="2150491" y="3168141"/>
            <a:ext cx="207010" cy="671830"/>
          </a:xfrm>
          <a:prstGeom prst="rect">
            <a:avLst/>
          </a:prstGeom>
        </p:spPr>
        <p:txBody>
          <a:bodyPr vert="horz" wrap="square" lIns="0" tIns="61594" rIns="0" bIns="0" rtlCol="0">
            <a:spAutoFit/>
          </a:bodyPr>
          <a:lstStyle/>
          <a:p>
            <a:pPr marL="12700">
              <a:lnSpc>
                <a:spcPct val="100000"/>
              </a:lnSpc>
              <a:spcBef>
                <a:spcPts val="484"/>
              </a:spcBef>
            </a:pPr>
            <a:r>
              <a:rPr sz="1800" dirty="0">
                <a:solidFill>
                  <a:srgbClr val="EBEDF7"/>
                </a:solidFill>
                <a:latin typeface="Wingdings"/>
                <a:cs typeface="Wingdings"/>
              </a:rPr>
              <a:t></a:t>
            </a:r>
            <a:endParaRPr sz="1800">
              <a:latin typeface="Wingdings"/>
              <a:cs typeface="Wingdings"/>
            </a:endParaRPr>
          </a:p>
          <a:p>
            <a:pPr marL="12700">
              <a:lnSpc>
                <a:spcPct val="100000"/>
              </a:lnSpc>
              <a:spcBef>
                <a:spcPts val="380"/>
              </a:spcBef>
            </a:pPr>
            <a:r>
              <a:rPr sz="1800" dirty="0">
                <a:solidFill>
                  <a:srgbClr val="EBEDF7"/>
                </a:solidFill>
                <a:latin typeface="Wingdings"/>
                <a:cs typeface="Wingdings"/>
              </a:rPr>
              <a:t></a:t>
            </a:r>
            <a:endParaRPr sz="1800">
              <a:latin typeface="Wingdings"/>
              <a:cs typeface="Wingdings"/>
            </a:endParaRPr>
          </a:p>
        </p:txBody>
      </p:sp>
      <p:sp>
        <p:nvSpPr>
          <p:cNvPr id="11" name="TextBox 10">
            <a:extLst>
              <a:ext uri="{FF2B5EF4-FFF2-40B4-BE49-F238E27FC236}">
                <a16:creationId xmlns:a16="http://schemas.microsoft.com/office/drawing/2014/main" id="{ED16FE8F-053A-A098-C86C-A2DDAEBD3077}"/>
              </a:ext>
            </a:extLst>
          </p:cNvPr>
          <p:cNvSpPr txBox="1"/>
          <p:nvPr/>
        </p:nvSpPr>
        <p:spPr>
          <a:xfrm>
            <a:off x="2895600" y="2400784"/>
            <a:ext cx="6380746" cy="129266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this module the user have to enter details like Name, email id, Date of Birth, PAN Number, Password and Address.</a:t>
            </a:r>
          </a:p>
          <a:p>
            <a:endParaRPr lang="en-IN" dirty="0"/>
          </a:p>
        </p:txBody>
      </p:sp>
    </p:spTree>
    <p:extLst>
      <p:ext uri="{BB962C8B-B14F-4D97-AF65-F5344CB8AC3E}">
        <p14:creationId xmlns:p14="http://schemas.microsoft.com/office/powerpoint/2010/main" val="228044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510" y="-685800"/>
            <a:ext cx="11794490" cy="6858000"/>
            <a:chOff x="397763" y="0"/>
            <a:chExt cx="11794490" cy="6858000"/>
          </a:xfrm>
        </p:grpSpPr>
        <p:sp>
          <p:nvSpPr>
            <p:cNvPr id="3" name="object 3"/>
            <p:cNvSpPr/>
            <p:nvPr/>
          </p:nvSpPr>
          <p:spPr>
            <a:xfrm>
              <a:off x="3351275" y="0"/>
              <a:ext cx="8841105" cy="6858000"/>
            </a:xfrm>
            <a:custGeom>
              <a:avLst/>
              <a:gdLst/>
              <a:ahLst/>
              <a:cxnLst/>
              <a:rect l="l" t="t" r="r" b="b"/>
              <a:pathLst>
                <a:path w="8841105" h="6858000">
                  <a:moveTo>
                    <a:pt x="8840724" y="0"/>
                  </a:moveTo>
                  <a:lnTo>
                    <a:pt x="0" y="0"/>
                  </a:lnTo>
                  <a:lnTo>
                    <a:pt x="0" y="6858000"/>
                  </a:lnTo>
                  <a:lnTo>
                    <a:pt x="8840724" y="6858000"/>
                  </a:lnTo>
                  <a:lnTo>
                    <a:pt x="8840724" y="0"/>
                  </a:lnTo>
                  <a:close/>
                </a:path>
              </a:pathLst>
            </a:custGeom>
            <a:solidFill>
              <a:srgbClr val="131513"/>
            </a:solidFill>
          </p:spPr>
          <p:txBody>
            <a:bodyPr wrap="square" lIns="0" tIns="0" rIns="0" bIns="0" rtlCol="0"/>
            <a:lstStyle/>
            <a:p>
              <a:pPr>
                <a:lnSpc>
                  <a:spcPct val="150000"/>
                </a:lnSpc>
              </a:pPr>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7"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pPr>
                <a:lnSpc>
                  <a:spcPct val="150000"/>
                </a:lnSpc>
              </a:pPr>
              <a:endParaRPr/>
            </a:p>
          </p:txBody>
        </p:sp>
      </p:grpSp>
      <p:sp>
        <p:nvSpPr>
          <p:cNvPr id="6" name="object 6"/>
          <p:cNvSpPr txBox="1">
            <a:spLocks noGrp="1"/>
          </p:cNvSpPr>
          <p:nvPr>
            <p:ph type="title"/>
          </p:nvPr>
        </p:nvSpPr>
        <p:spPr>
          <a:xfrm>
            <a:off x="838200" y="1044448"/>
            <a:ext cx="3574973" cy="443070"/>
          </a:xfrm>
          <a:prstGeom prst="rect">
            <a:avLst/>
          </a:prstGeom>
        </p:spPr>
        <p:txBody>
          <a:bodyPr vert="horz" wrap="square" lIns="0" tIns="12065" rIns="0" bIns="0" rtlCol="0">
            <a:spAutoFit/>
          </a:bodyPr>
          <a:lstStyle/>
          <a:p>
            <a:pPr marL="12700">
              <a:lnSpc>
                <a:spcPct val="100000"/>
              </a:lnSpc>
              <a:spcBef>
                <a:spcPts val="95"/>
              </a:spcBef>
            </a:pPr>
            <a:r>
              <a:rPr spc="-55" dirty="0"/>
              <a:t>MO</a:t>
            </a:r>
            <a:r>
              <a:rPr spc="-60" dirty="0"/>
              <a:t>DUL</a:t>
            </a:r>
            <a:r>
              <a:rPr spc="-5" dirty="0"/>
              <a:t>E</a:t>
            </a:r>
            <a:r>
              <a:rPr spc="-95" dirty="0"/>
              <a:t> </a:t>
            </a:r>
            <a:r>
              <a:rPr spc="-60" dirty="0"/>
              <a:t>C</a:t>
            </a:r>
            <a:r>
              <a:rPr spc="-55" dirty="0"/>
              <a:t>O</a:t>
            </a:r>
            <a:r>
              <a:rPr spc="-60" dirty="0"/>
              <a:t>NTD</a:t>
            </a:r>
            <a:r>
              <a:rPr spc="-5" dirty="0"/>
              <a:t>…</a:t>
            </a:r>
          </a:p>
        </p:txBody>
      </p:sp>
      <p:sp>
        <p:nvSpPr>
          <p:cNvPr id="7" name="object 7"/>
          <p:cNvSpPr txBox="1"/>
          <p:nvPr/>
        </p:nvSpPr>
        <p:spPr>
          <a:xfrm>
            <a:off x="838200" y="1755140"/>
            <a:ext cx="10668000" cy="2590453"/>
          </a:xfrm>
          <a:prstGeom prst="rect">
            <a:avLst/>
          </a:prstGeom>
        </p:spPr>
        <p:txBody>
          <a:bodyPr vert="horz" wrap="square" lIns="0" tIns="12700" rIns="0" bIns="0" rtlCol="0">
            <a:spAutoFit/>
          </a:bodyPr>
          <a:lstStyle/>
          <a:p>
            <a:pPr marL="12700">
              <a:lnSpc>
                <a:spcPct val="100000"/>
              </a:lnSpc>
              <a:spcBef>
                <a:spcPts val="100"/>
              </a:spcBef>
            </a:pPr>
            <a:r>
              <a:rPr lang="en-US" sz="2400" b="1" spc="-5" dirty="0">
                <a:latin typeface="Times New Roman"/>
                <a:cs typeface="Times New Roman"/>
              </a:rPr>
              <a:t>LOGIN </a:t>
            </a:r>
            <a:r>
              <a:rPr sz="2400" b="1" spc="-5" dirty="0">
                <a:latin typeface="Times New Roman"/>
                <a:cs typeface="Times New Roman"/>
              </a:rPr>
              <a:t>MODULE</a:t>
            </a:r>
            <a:r>
              <a:rPr lang="en-IN" sz="2400" b="1" spc="-5" dirty="0">
                <a:latin typeface="Times New Roman"/>
                <a:cs typeface="Times New Roman"/>
              </a:rPr>
              <a:t>:</a:t>
            </a:r>
            <a:endParaRPr lang="en-US" sz="2400" b="1" spc="-5" dirty="0">
              <a:latin typeface="Times New Roman"/>
              <a:cs typeface="Times New Roman"/>
            </a:endParaRPr>
          </a:p>
          <a:p>
            <a:pPr marL="12700">
              <a:lnSpc>
                <a:spcPct val="100000"/>
              </a:lnSpc>
              <a:spcBef>
                <a:spcPts val="100"/>
              </a:spcBef>
            </a:pPr>
            <a:r>
              <a:rPr lang="en-US" sz="2400" b="1" spc="-5" dirty="0">
                <a:latin typeface="Times New Roman"/>
                <a:cs typeface="Times New Roman"/>
              </a:rPr>
              <a:t>                                    </a:t>
            </a:r>
            <a:r>
              <a:rPr lang="en-US" sz="2000" u="none" dirty="0">
                <a:latin typeface="Times New Roman" panose="02020603050405020304" pitchFamily="18" charset="0"/>
                <a:cs typeface="Times New Roman" panose="02020603050405020304" pitchFamily="18" charset="0"/>
              </a:rPr>
              <a:t>In this module the User can Login to their Account using their Username  			 and Password.   </a:t>
            </a:r>
          </a:p>
          <a:p>
            <a:pPr marL="12700">
              <a:lnSpc>
                <a:spcPct val="100000"/>
              </a:lnSpc>
              <a:spcBef>
                <a:spcPts val="100"/>
              </a:spcBef>
            </a:pPr>
            <a:r>
              <a:rPr lang="en-US" sz="2000" u="none" dirty="0">
                <a:latin typeface="Times New Roman" panose="02020603050405020304" pitchFamily="18" charset="0"/>
                <a:cs typeface="Times New Roman" panose="02020603050405020304" pitchFamily="18" charset="0"/>
              </a:rPr>
              <a:t>		              This Username and Password is Case Sensitive.</a:t>
            </a:r>
          </a:p>
          <a:p>
            <a:pPr marL="12700">
              <a:spcBef>
                <a:spcPts val="100"/>
              </a:spcBef>
            </a:pPr>
            <a:r>
              <a:rPr lang="en-US" sz="2000" u="none" dirty="0">
                <a:latin typeface="Times New Roman" panose="02020603050405020304" pitchFamily="18" charset="0"/>
                <a:cs typeface="Times New Roman" panose="02020603050405020304" pitchFamily="18" charset="0"/>
              </a:rPr>
              <a:t>                                           The User Should Login with the correct Credentials.</a:t>
            </a:r>
            <a:endParaRPr lang="en-US" sz="2000" dirty="0">
              <a:latin typeface="Times New Roman" panose="02020603050405020304" pitchFamily="18" charset="0"/>
              <a:cs typeface="Times New Roman" panose="02020603050405020304" pitchFamily="18" charset="0"/>
            </a:endParaRPr>
          </a:p>
          <a:p>
            <a:pPr marL="3201035">
              <a:lnSpc>
                <a:spcPct val="100000"/>
              </a:lnSpc>
            </a:pPr>
            <a:r>
              <a:rPr lang="en-US" sz="2000" u="none"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201035">
              <a:lnSpc>
                <a:spcPct val="100000"/>
              </a:lnSpc>
            </a:pPr>
            <a:endParaRPr lang="en-US" sz="1800" u="none" dirty="0"/>
          </a:p>
          <a:p>
            <a:pPr marL="3201035">
              <a:lnSpc>
                <a:spcPct val="100000"/>
              </a:lnSpc>
            </a:pPr>
            <a:endParaRPr lang="en-US" sz="100" u="none" dirty="0"/>
          </a:p>
          <a:p>
            <a:pPr marL="3201035">
              <a:lnSpc>
                <a:spcPct val="100000"/>
              </a:lnSpc>
            </a:pPr>
            <a:endParaRPr sz="1800" dirty="0">
              <a:latin typeface="Times New Roman"/>
              <a:cs typeface="Times New Roman"/>
            </a:endParaRPr>
          </a:p>
        </p:txBody>
      </p:sp>
      <p:sp>
        <p:nvSpPr>
          <p:cNvPr id="8" name="object 8"/>
          <p:cNvSpPr txBox="1"/>
          <p:nvPr/>
        </p:nvSpPr>
        <p:spPr>
          <a:xfrm>
            <a:off x="3995078" y="2743200"/>
            <a:ext cx="4354244" cy="579646"/>
          </a:xfrm>
          <a:prstGeom prst="rect">
            <a:avLst/>
          </a:prstGeom>
        </p:spPr>
        <p:txBody>
          <a:bodyPr vert="horz" wrap="square" lIns="0" tIns="12700" rIns="0" bIns="0" rtlCol="0">
            <a:spAutoFit/>
          </a:bodyPr>
          <a:lstStyle/>
          <a:p>
            <a:pPr marL="12700">
              <a:lnSpc>
                <a:spcPct val="100000"/>
              </a:lnSpc>
              <a:spcBef>
                <a:spcPts val="100"/>
              </a:spcBef>
            </a:pPr>
            <a:endParaRPr lang="en-US" sz="1800" u="none" dirty="0"/>
          </a:p>
          <a:p>
            <a:pPr marL="12700">
              <a:lnSpc>
                <a:spcPct val="100000"/>
              </a:lnSpc>
              <a:spcBef>
                <a:spcPts val="100"/>
              </a:spcBef>
            </a:pPr>
            <a:r>
              <a:rPr sz="1800" spc="-114" dirty="0">
                <a:solidFill>
                  <a:srgbClr val="404040"/>
                </a:solidFill>
                <a:latin typeface="Times New Roman"/>
                <a:cs typeface="Times New Roman"/>
              </a:rPr>
              <a:t> </a:t>
            </a:r>
            <a:endParaRPr sz="1800" dirty="0">
              <a:latin typeface="Times New Roman"/>
              <a:cs typeface="Times New Roman"/>
            </a:endParaRPr>
          </a:p>
        </p:txBody>
      </p:sp>
      <p:sp>
        <p:nvSpPr>
          <p:cNvPr id="9" name="object 9"/>
          <p:cNvSpPr txBox="1"/>
          <p:nvPr/>
        </p:nvSpPr>
        <p:spPr>
          <a:xfrm>
            <a:off x="2150491" y="3168141"/>
            <a:ext cx="207010" cy="671830"/>
          </a:xfrm>
          <a:prstGeom prst="rect">
            <a:avLst/>
          </a:prstGeom>
        </p:spPr>
        <p:txBody>
          <a:bodyPr vert="horz" wrap="square" lIns="0" tIns="61594" rIns="0" bIns="0" rtlCol="0">
            <a:spAutoFit/>
          </a:bodyPr>
          <a:lstStyle/>
          <a:p>
            <a:pPr marL="12700">
              <a:lnSpc>
                <a:spcPct val="100000"/>
              </a:lnSpc>
              <a:spcBef>
                <a:spcPts val="484"/>
              </a:spcBef>
            </a:pPr>
            <a:r>
              <a:rPr sz="1800" dirty="0">
                <a:solidFill>
                  <a:srgbClr val="EBEDF7"/>
                </a:solidFill>
                <a:latin typeface="Wingdings"/>
                <a:cs typeface="Wingdings"/>
              </a:rPr>
              <a:t></a:t>
            </a:r>
            <a:endParaRPr sz="1800">
              <a:latin typeface="Wingdings"/>
              <a:cs typeface="Wingdings"/>
            </a:endParaRPr>
          </a:p>
          <a:p>
            <a:pPr marL="12700">
              <a:lnSpc>
                <a:spcPct val="100000"/>
              </a:lnSpc>
              <a:spcBef>
                <a:spcPts val="380"/>
              </a:spcBef>
            </a:pPr>
            <a:r>
              <a:rPr sz="1800" dirty="0">
                <a:solidFill>
                  <a:srgbClr val="EBEDF7"/>
                </a:solidFill>
                <a:latin typeface="Wingdings"/>
                <a:cs typeface="Wingdings"/>
              </a:rPr>
              <a:t></a:t>
            </a:r>
            <a:endParaRPr sz="1800">
              <a:latin typeface="Wingdings"/>
              <a:cs typeface="Wingdings"/>
            </a:endParaRPr>
          </a:p>
        </p:txBody>
      </p:sp>
    </p:spTree>
    <p:extLst>
      <p:ext uri="{BB962C8B-B14F-4D97-AF65-F5344CB8AC3E}">
        <p14:creationId xmlns:p14="http://schemas.microsoft.com/office/powerpoint/2010/main" val="243360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763" y="152400"/>
            <a:ext cx="11794490" cy="6858000"/>
            <a:chOff x="397763" y="0"/>
            <a:chExt cx="11794490" cy="6858000"/>
          </a:xfrm>
        </p:grpSpPr>
        <p:sp>
          <p:nvSpPr>
            <p:cNvPr id="3" name="object 3"/>
            <p:cNvSpPr/>
            <p:nvPr/>
          </p:nvSpPr>
          <p:spPr>
            <a:xfrm>
              <a:off x="3351275" y="0"/>
              <a:ext cx="8841105" cy="6858000"/>
            </a:xfrm>
            <a:custGeom>
              <a:avLst/>
              <a:gdLst/>
              <a:ahLst/>
              <a:cxnLst/>
              <a:rect l="l" t="t" r="r" b="b"/>
              <a:pathLst>
                <a:path w="8841105" h="6858000">
                  <a:moveTo>
                    <a:pt x="8840724" y="0"/>
                  </a:moveTo>
                  <a:lnTo>
                    <a:pt x="0" y="0"/>
                  </a:lnTo>
                  <a:lnTo>
                    <a:pt x="0" y="6858000"/>
                  </a:lnTo>
                  <a:lnTo>
                    <a:pt x="8840724" y="6858000"/>
                  </a:lnTo>
                  <a:lnTo>
                    <a:pt x="8840724"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7"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139748" y="995934"/>
            <a:ext cx="3273425" cy="452120"/>
          </a:xfrm>
          <a:prstGeom prst="rect">
            <a:avLst/>
          </a:prstGeom>
        </p:spPr>
        <p:txBody>
          <a:bodyPr vert="horz" wrap="square" lIns="0" tIns="12065" rIns="0" bIns="0" rtlCol="0">
            <a:spAutoFit/>
          </a:bodyPr>
          <a:lstStyle/>
          <a:p>
            <a:pPr marL="12700">
              <a:lnSpc>
                <a:spcPct val="100000"/>
              </a:lnSpc>
              <a:spcBef>
                <a:spcPts val="95"/>
              </a:spcBef>
            </a:pPr>
            <a:r>
              <a:rPr spc="-55" dirty="0"/>
              <a:t>MO</a:t>
            </a:r>
            <a:r>
              <a:rPr spc="-60" dirty="0"/>
              <a:t>DUL</a:t>
            </a:r>
            <a:r>
              <a:rPr spc="-5" dirty="0"/>
              <a:t>E</a:t>
            </a:r>
            <a:r>
              <a:rPr spc="-95" dirty="0"/>
              <a:t> </a:t>
            </a:r>
            <a:r>
              <a:rPr spc="-60" dirty="0"/>
              <a:t>C</a:t>
            </a:r>
            <a:r>
              <a:rPr spc="-55" dirty="0"/>
              <a:t>O</a:t>
            </a:r>
            <a:r>
              <a:rPr spc="-60" dirty="0"/>
              <a:t>NTD</a:t>
            </a:r>
            <a:r>
              <a:rPr spc="-5" dirty="0"/>
              <a:t>…</a:t>
            </a:r>
          </a:p>
        </p:txBody>
      </p:sp>
      <p:sp>
        <p:nvSpPr>
          <p:cNvPr id="7" name="object 7"/>
          <p:cNvSpPr txBox="1"/>
          <p:nvPr/>
        </p:nvSpPr>
        <p:spPr>
          <a:xfrm>
            <a:off x="1301621" y="1755140"/>
            <a:ext cx="7621397" cy="3313728"/>
          </a:xfrm>
          <a:prstGeom prst="rect">
            <a:avLst/>
          </a:prstGeom>
        </p:spPr>
        <p:txBody>
          <a:bodyPr vert="horz" wrap="square" lIns="0" tIns="12700" rIns="0" bIns="0" rtlCol="0">
            <a:spAutoFit/>
          </a:bodyPr>
          <a:lstStyle/>
          <a:p>
            <a:pPr marL="12700">
              <a:lnSpc>
                <a:spcPct val="100000"/>
              </a:lnSpc>
              <a:spcBef>
                <a:spcPts val="100"/>
              </a:spcBef>
            </a:pPr>
            <a:r>
              <a:rPr lang="en-US" sz="2400" b="1" spc="-5" dirty="0">
                <a:latin typeface="Times New Roman"/>
                <a:cs typeface="Times New Roman"/>
              </a:rPr>
              <a:t>ADMIN </a:t>
            </a:r>
            <a:r>
              <a:rPr sz="2400" b="1" spc="-5" dirty="0">
                <a:latin typeface="Times New Roman"/>
                <a:cs typeface="Times New Roman"/>
              </a:rPr>
              <a:t>MODULE:</a:t>
            </a:r>
            <a:endParaRPr sz="2400" dirty="0">
              <a:latin typeface="Times New Roman"/>
              <a:cs typeface="Times New Roman"/>
            </a:endParaRPr>
          </a:p>
          <a:p>
            <a:pPr>
              <a:lnSpc>
                <a:spcPct val="100000"/>
              </a:lnSpc>
              <a:spcBef>
                <a:spcPts val="30"/>
              </a:spcBef>
            </a:pPr>
            <a:endParaRPr sz="3050" dirty="0">
              <a:latin typeface="Times New Roman"/>
              <a:cs typeface="Times New Roman"/>
            </a:endParaRPr>
          </a:p>
          <a:p>
            <a:pPr marL="3543935" indent="-342900">
              <a:lnSpc>
                <a:spcPct val="100000"/>
              </a:lnSpc>
              <a:buFont typeface="Arial" panose="020B0604020202020204" pitchFamily="34" charset="0"/>
              <a:buChar char="•"/>
            </a:pPr>
            <a:r>
              <a:rPr sz="2000" dirty="0">
                <a:solidFill>
                  <a:srgbClr val="404040"/>
                </a:solidFill>
                <a:latin typeface="Times New Roman"/>
                <a:cs typeface="Times New Roman"/>
              </a:rPr>
              <a:t>The</a:t>
            </a:r>
            <a:r>
              <a:rPr sz="2000" spc="-110" dirty="0">
                <a:solidFill>
                  <a:srgbClr val="404040"/>
                </a:solidFill>
                <a:latin typeface="Times New Roman"/>
                <a:cs typeface="Times New Roman"/>
              </a:rPr>
              <a:t> </a:t>
            </a:r>
            <a:r>
              <a:rPr sz="2000" dirty="0">
                <a:solidFill>
                  <a:srgbClr val="404040"/>
                </a:solidFill>
                <a:latin typeface="Times New Roman"/>
                <a:cs typeface="Times New Roman"/>
              </a:rPr>
              <a:t>A</a:t>
            </a:r>
            <a:r>
              <a:rPr sz="2000" spc="-10" dirty="0">
                <a:solidFill>
                  <a:srgbClr val="404040"/>
                </a:solidFill>
                <a:latin typeface="Times New Roman"/>
                <a:cs typeface="Times New Roman"/>
              </a:rPr>
              <a:t>d</a:t>
            </a:r>
            <a:r>
              <a:rPr sz="2000" spc="-15" dirty="0">
                <a:solidFill>
                  <a:srgbClr val="404040"/>
                </a:solidFill>
                <a:latin typeface="Times New Roman"/>
                <a:cs typeface="Times New Roman"/>
              </a:rPr>
              <a:t>m</a:t>
            </a:r>
            <a:r>
              <a:rPr sz="2000" dirty="0">
                <a:solidFill>
                  <a:srgbClr val="404040"/>
                </a:solidFill>
                <a:latin typeface="Times New Roman"/>
                <a:cs typeface="Times New Roman"/>
              </a:rPr>
              <a:t>in</a:t>
            </a:r>
            <a:r>
              <a:rPr sz="2000" spc="15" dirty="0">
                <a:solidFill>
                  <a:srgbClr val="404040"/>
                </a:solidFill>
                <a:latin typeface="Times New Roman"/>
                <a:cs typeface="Times New Roman"/>
              </a:rPr>
              <a:t> </a:t>
            </a:r>
            <a:r>
              <a:rPr sz="2000" dirty="0">
                <a:solidFill>
                  <a:srgbClr val="404040"/>
                </a:solidFill>
                <a:latin typeface="Times New Roman"/>
                <a:cs typeface="Times New Roman"/>
              </a:rPr>
              <a:t>Can</a:t>
            </a:r>
            <a:r>
              <a:rPr sz="2000" spc="-45" dirty="0">
                <a:solidFill>
                  <a:srgbClr val="404040"/>
                </a:solidFill>
                <a:latin typeface="Times New Roman"/>
                <a:cs typeface="Times New Roman"/>
              </a:rPr>
              <a:t> </a:t>
            </a:r>
            <a:r>
              <a:rPr sz="2000" spc="-114" dirty="0">
                <a:solidFill>
                  <a:srgbClr val="404040"/>
                </a:solidFill>
                <a:latin typeface="Times New Roman"/>
                <a:cs typeface="Times New Roman"/>
              </a:rPr>
              <a:t>V</a:t>
            </a:r>
            <a:r>
              <a:rPr sz="2000" dirty="0">
                <a:solidFill>
                  <a:srgbClr val="404040"/>
                </a:solidFill>
                <a:latin typeface="Times New Roman"/>
                <a:cs typeface="Times New Roman"/>
              </a:rPr>
              <a:t>i</a:t>
            </a:r>
            <a:r>
              <a:rPr sz="2000" spc="5" dirty="0">
                <a:solidFill>
                  <a:srgbClr val="404040"/>
                </a:solidFill>
                <a:latin typeface="Times New Roman"/>
                <a:cs typeface="Times New Roman"/>
              </a:rPr>
              <a:t>e</a:t>
            </a:r>
            <a:r>
              <a:rPr sz="2000" dirty="0">
                <a:solidFill>
                  <a:srgbClr val="404040"/>
                </a:solidFill>
                <a:latin typeface="Times New Roman"/>
                <a:cs typeface="Times New Roman"/>
              </a:rPr>
              <a:t>w</a:t>
            </a:r>
            <a:r>
              <a:rPr sz="2000" spc="-15" dirty="0">
                <a:solidFill>
                  <a:srgbClr val="404040"/>
                </a:solidFill>
                <a:latin typeface="Times New Roman"/>
                <a:cs typeface="Times New Roman"/>
              </a:rPr>
              <a:t> </a:t>
            </a:r>
            <a:r>
              <a:rPr sz="2000" dirty="0">
                <a:solidFill>
                  <a:srgbClr val="404040"/>
                </a:solidFill>
                <a:latin typeface="Times New Roman"/>
                <a:cs typeface="Times New Roman"/>
              </a:rPr>
              <a:t>the</a:t>
            </a:r>
            <a:r>
              <a:rPr sz="2000" spc="-5" dirty="0">
                <a:solidFill>
                  <a:srgbClr val="404040"/>
                </a:solidFill>
                <a:latin typeface="Times New Roman"/>
                <a:cs typeface="Times New Roman"/>
              </a:rPr>
              <a:t> </a:t>
            </a:r>
            <a:r>
              <a:rPr sz="2000" dirty="0">
                <a:solidFill>
                  <a:srgbClr val="404040"/>
                </a:solidFill>
                <a:latin typeface="Times New Roman"/>
                <a:cs typeface="Times New Roman"/>
              </a:rPr>
              <a:t>U</a:t>
            </a:r>
            <a:r>
              <a:rPr sz="2000" spc="-15" dirty="0">
                <a:solidFill>
                  <a:srgbClr val="404040"/>
                </a:solidFill>
                <a:latin typeface="Times New Roman"/>
                <a:cs typeface="Times New Roman"/>
              </a:rPr>
              <a:t>s</a:t>
            </a:r>
            <a:r>
              <a:rPr sz="2000" dirty="0">
                <a:solidFill>
                  <a:srgbClr val="404040"/>
                </a:solidFill>
                <a:latin typeface="Times New Roman"/>
                <a:cs typeface="Times New Roman"/>
              </a:rPr>
              <a:t>ers</a:t>
            </a:r>
            <a:r>
              <a:rPr lang="en-US" sz="2000" dirty="0">
                <a:solidFill>
                  <a:srgbClr val="404040"/>
                </a:solidFill>
                <a:latin typeface="Times New Roman"/>
                <a:cs typeface="Times New Roman"/>
              </a:rPr>
              <a:t> Detail’s.</a:t>
            </a:r>
          </a:p>
          <a:p>
            <a:pPr marL="3543935" indent="-342900">
              <a:buFont typeface="Arial" panose="020B0604020202020204" pitchFamily="34" charset="0"/>
              <a:buChar char="•"/>
            </a:pPr>
            <a:r>
              <a:rPr lang="en-US" sz="2000" dirty="0">
                <a:solidFill>
                  <a:srgbClr val="404040"/>
                </a:solidFill>
                <a:latin typeface="Times New Roman"/>
                <a:cs typeface="Times New Roman"/>
              </a:rPr>
              <a:t>The</a:t>
            </a:r>
            <a:r>
              <a:rPr lang="en-US" sz="2000" spc="-114" dirty="0">
                <a:solidFill>
                  <a:srgbClr val="404040"/>
                </a:solidFill>
                <a:latin typeface="Times New Roman"/>
                <a:cs typeface="Times New Roman"/>
              </a:rPr>
              <a:t> </a:t>
            </a:r>
            <a:r>
              <a:rPr lang="en-US" sz="2000" spc="-5" dirty="0">
                <a:solidFill>
                  <a:srgbClr val="404040"/>
                </a:solidFill>
                <a:latin typeface="Times New Roman"/>
                <a:cs typeface="Times New Roman"/>
              </a:rPr>
              <a:t>Admin</a:t>
            </a:r>
            <a:r>
              <a:rPr lang="en-US" sz="2000" spc="-100" dirty="0">
                <a:solidFill>
                  <a:srgbClr val="404040"/>
                </a:solidFill>
                <a:latin typeface="Times New Roman"/>
                <a:cs typeface="Times New Roman"/>
              </a:rPr>
              <a:t> </a:t>
            </a:r>
            <a:r>
              <a:rPr lang="en-US" sz="2000" dirty="0">
                <a:solidFill>
                  <a:srgbClr val="404040"/>
                </a:solidFill>
                <a:latin typeface="Times New Roman"/>
                <a:cs typeface="Times New Roman"/>
              </a:rPr>
              <a:t>Approve</a:t>
            </a:r>
            <a:r>
              <a:rPr lang="en-US" sz="2000" spc="-15" dirty="0">
                <a:solidFill>
                  <a:srgbClr val="404040"/>
                </a:solidFill>
                <a:latin typeface="Times New Roman"/>
                <a:cs typeface="Times New Roman"/>
              </a:rPr>
              <a:t> </a:t>
            </a:r>
            <a:r>
              <a:rPr lang="en-US" sz="2000" dirty="0">
                <a:solidFill>
                  <a:srgbClr val="404040"/>
                </a:solidFill>
                <a:latin typeface="Times New Roman"/>
                <a:cs typeface="Times New Roman"/>
              </a:rPr>
              <a:t>the</a:t>
            </a:r>
            <a:r>
              <a:rPr lang="en-US" sz="2000" spc="-15" dirty="0">
                <a:solidFill>
                  <a:srgbClr val="404040"/>
                </a:solidFill>
                <a:latin typeface="Times New Roman"/>
                <a:cs typeface="Times New Roman"/>
              </a:rPr>
              <a:t> </a:t>
            </a:r>
            <a:r>
              <a:rPr lang="en-US" sz="2000" dirty="0">
                <a:solidFill>
                  <a:srgbClr val="404040"/>
                </a:solidFill>
                <a:latin typeface="Times New Roman"/>
                <a:cs typeface="Times New Roman"/>
              </a:rPr>
              <a:t>Cheque</a:t>
            </a:r>
            <a:r>
              <a:rPr lang="en-US" sz="2000" spc="-15" dirty="0">
                <a:solidFill>
                  <a:srgbClr val="404040"/>
                </a:solidFill>
                <a:latin typeface="Times New Roman"/>
                <a:cs typeface="Times New Roman"/>
              </a:rPr>
              <a:t> </a:t>
            </a:r>
            <a:r>
              <a:rPr lang="en-US" sz="2000" dirty="0">
                <a:solidFill>
                  <a:srgbClr val="404040"/>
                </a:solidFill>
                <a:latin typeface="Times New Roman"/>
                <a:cs typeface="Times New Roman"/>
              </a:rPr>
              <a:t>Book</a:t>
            </a:r>
            <a:r>
              <a:rPr lang="en-US" sz="2000" spc="-25" dirty="0">
                <a:solidFill>
                  <a:srgbClr val="404040"/>
                </a:solidFill>
                <a:latin typeface="Times New Roman"/>
                <a:cs typeface="Times New Roman"/>
              </a:rPr>
              <a:t> </a:t>
            </a:r>
            <a:r>
              <a:rPr lang="en-US" sz="2000" dirty="0">
                <a:solidFill>
                  <a:srgbClr val="404040"/>
                </a:solidFill>
                <a:latin typeface="Times New Roman"/>
                <a:cs typeface="Times New Roman"/>
              </a:rPr>
              <a:t>Requests.</a:t>
            </a:r>
          </a:p>
          <a:p>
            <a:pPr marL="3543935" indent="-342900">
              <a:buFont typeface="Arial" panose="020B0604020202020204" pitchFamily="34" charset="0"/>
              <a:buChar char="•"/>
            </a:pPr>
            <a:r>
              <a:rPr lang="en-US" sz="2000" dirty="0">
                <a:solidFill>
                  <a:srgbClr val="404040"/>
                </a:solidFill>
                <a:latin typeface="Times New Roman"/>
                <a:cs typeface="Times New Roman"/>
              </a:rPr>
              <a:t>The</a:t>
            </a:r>
            <a:r>
              <a:rPr lang="en-US" sz="2000" spc="-10" dirty="0">
                <a:solidFill>
                  <a:srgbClr val="404040"/>
                </a:solidFill>
                <a:latin typeface="Times New Roman"/>
                <a:cs typeface="Times New Roman"/>
              </a:rPr>
              <a:t> </a:t>
            </a:r>
            <a:r>
              <a:rPr lang="en-US" sz="2000" dirty="0">
                <a:solidFill>
                  <a:srgbClr val="404040"/>
                </a:solidFill>
                <a:latin typeface="Times New Roman"/>
                <a:cs typeface="Times New Roman"/>
              </a:rPr>
              <a:t>administrator</a:t>
            </a:r>
            <a:r>
              <a:rPr lang="en-US" sz="2000" spc="-25" dirty="0">
                <a:solidFill>
                  <a:srgbClr val="404040"/>
                </a:solidFill>
                <a:latin typeface="Times New Roman"/>
                <a:cs typeface="Times New Roman"/>
              </a:rPr>
              <a:t> </a:t>
            </a:r>
            <a:r>
              <a:rPr lang="en-US" sz="2000" dirty="0">
                <a:solidFill>
                  <a:srgbClr val="404040"/>
                </a:solidFill>
                <a:latin typeface="Times New Roman"/>
                <a:cs typeface="Times New Roman"/>
              </a:rPr>
              <a:t>can</a:t>
            </a:r>
            <a:r>
              <a:rPr lang="en-US" sz="2000" spc="-15" dirty="0">
                <a:solidFill>
                  <a:srgbClr val="404040"/>
                </a:solidFill>
                <a:latin typeface="Times New Roman"/>
                <a:cs typeface="Times New Roman"/>
              </a:rPr>
              <a:t> </a:t>
            </a:r>
            <a:r>
              <a:rPr lang="en-US" sz="2000" dirty="0">
                <a:solidFill>
                  <a:srgbClr val="404040"/>
                </a:solidFill>
                <a:latin typeface="Times New Roman"/>
                <a:cs typeface="Times New Roman"/>
              </a:rPr>
              <a:t>also</a:t>
            </a:r>
            <a:r>
              <a:rPr lang="en-US" sz="2000" spc="-25" dirty="0">
                <a:solidFill>
                  <a:srgbClr val="404040"/>
                </a:solidFill>
                <a:latin typeface="Times New Roman"/>
                <a:cs typeface="Times New Roman"/>
              </a:rPr>
              <a:t> </a:t>
            </a:r>
            <a:r>
              <a:rPr lang="en-US" sz="2000" dirty="0">
                <a:solidFill>
                  <a:srgbClr val="404040"/>
                </a:solidFill>
                <a:latin typeface="Times New Roman"/>
                <a:cs typeface="Times New Roman"/>
              </a:rPr>
              <a:t>lock</a:t>
            </a:r>
            <a:r>
              <a:rPr lang="en-US" sz="2000" spc="-15" dirty="0">
                <a:solidFill>
                  <a:srgbClr val="404040"/>
                </a:solidFill>
                <a:latin typeface="Times New Roman"/>
                <a:cs typeface="Times New Roman"/>
              </a:rPr>
              <a:t> </a:t>
            </a:r>
            <a:r>
              <a:rPr lang="en-US" sz="2000" dirty="0">
                <a:solidFill>
                  <a:srgbClr val="404040"/>
                </a:solidFill>
                <a:latin typeface="Times New Roman"/>
                <a:cs typeface="Times New Roman"/>
              </a:rPr>
              <a:t>the</a:t>
            </a:r>
            <a:r>
              <a:rPr lang="en-US" sz="2000" spc="-10" dirty="0">
                <a:solidFill>
                  <a:srgbClr val="404040"/>
                </a:solidFill>
                <a:latin typeface="Times New Roman"/>
                <a:cs typeface="Times New Roman"/>
              </a:rPr>
              <a:t> </a:t>
            </a:r>
            <a:r>
              <a:rPr lang="en-US" sz="2000" spc="-5" dirty="0">
                <a:solidFill>
                  <a:srgbClr val="404040"/>
                </a:solidFill>
                <a:latin typeface="Times New Roman"/>
                <a:cs typeface="Times New Roman"/>
              </a:rPr>
              <a:t>user </a:t>
            </a:r>
            <a:r>
              <a:rPr lang="en-US" sz="2000" dirty="0">
                <a:solidFill>
                  <a:srgbClr val="404040"/>
                </a:solidFill>
                <a:latin typeface="Times New Roman"/>
                <a:cs typeface="Times New Roman"/>
              </a:rPr>
              <a:t>accounts.</a:t>
            </a:r>
            <a:endParaRPr lang="en-US" sz="2000" dirty="0">
              <a:latin typeface="Times New Roman"/>
              <a:cs typeface="Times New Roman"/>
            </a:endParaRPr>
          </a:p>
          <a:p>
            <a:pPr marL="3201035"/>
            <a:endParaRPr lang="en-US" sz="2000" dirty="0">
              <a:latin typeface="Times New Roman"/>
              <a:cs typeface="Times New Roman"/>
            </a:endParaRPr>
          </a:p>
          <a:p>
            <a:pPr marL="3201035">
              <a:lnSpc>
                <a:spcPct val="100000"/>
              </a:lnSpc>
            </a:pPr>
            <a:endParaRPr sz="2000" dirty="0">
              <a:latin typeface="Times New Roman"/>
              <a:cs typeface="Times New Roman"/>
            </a:endParaRPr>
          </a:p>
        </p:txBody>
      </p:sp>
      <p:sp>
        <p:nvSpPr>
          <p:cNvPr id="9" name="object 9"/>
          <p:cNvSpPr txBox="1"/>
          <p:nvPr/>
        </p:nvSpPr>
        <p:spPr>
          <a:xfrm>
            <a:off x="2150491" y="3168141"/>
            <a:ext cx="207010" cy="671830"/>
          </a:xfrm>
          <a:prstGeom prst="rect">
            <a:avLst/>
          </a:prstGeom>
        </p:spPr>
        <p:txBody>
          <a:bodyPr vert="horz" wrap="square" lIns="0" tIns="61594" rIns="0" bIns="0" rtlCol="0">
            <a:spAutoFit/>
          </a:bodyPr>
          <a:lstStyle/>
          <a:p>
            <a:pPr marL="12700">
              <a:lnSpc>
                <a:spcPct val="100000"/>
              </a:lnSpc>
              <a:spcBef>
                <a:spcPts val="484"/>
              </a:spcBef>
            </a:pPr>
            <a:r>
              <a:rPr sz="1800" dirty="0">
                <a:solidFill>
                  <a:srgbClr val="EBEDF7"/>
                </a:solidFill>
                <a:latin typeface="Wingdings"/>
                <a:cs typeface="Wingdings"/>
              </a:rPr>
              <a:t></a:t>
            </a:r>
            <a:endParaRPr sz="1800">
              <a:latin typeface="Wingdings"/>
              <a:cs typeface="Wingdings"/>
            </a:endParaRPr>
          </a:p>
          <a:p>
            <a:pPr marL="12700">
              <a:lnSpc>
                <a:spcPct val="100000"/>
              </a:lnSpc>
              <a:spcBef>
                <a:spcPts val="380"/>
              </a:spcBef>
            </a:pPr>
            <a:r>
              <a:rPr sz="1800" dirty="0">
                <a:solidFill>
                  <a:srgbClr val="EBEDF7"/>
                </a:solidFill>
                <a:latin typeface="Wingdings"/>
                <a:cs typeface="Wingdings"/>
              </a:rPr>
              <a:t></a:t>
            </a:r>
            <a:endParaRPr sz="1800">
              <a:latin typeface="Wingdings"/>
              <a:cs typeface="Wingdings"/>
            </a:endParaRPr>
          </a:p>
        </p:txBody>
      </p:sp>
      <p:grpSp>
        <p:nvGrpSpPr>
          <p:cNvPr id="11" name="object 11"/>
          <p:cNvGrpSpPr/>
          <p:nvPr/>
        </p:nvGrpSpPr>
        <p:grpSpPr>
          <a:xfrm>
            <a:off x="1847088" y="2488692"/>
            <a:ext cx="2487295" cy="1941830"/>
            <a:chOff x="1847088" y="2488692"/>
            <a:chExt cx="2487295" cy="1941830"/>
          </a:xfrm>
        </p:grpSpPr>
        <p:pic>
          <p:nvPicPr>
            <p:cNvPr id="12" name="object 12"/>
            <p:cNvPicPr/>
            <p:nvPr/>
          </p:nvPicPr>
          <p:blipFill>
            <a:blip r:embed="rId3" cstate="print"/>
            <a:stretch>
              <a:fillRect/>
            </a:stretch>
          </p:blipFill>
          <p:spPr>
            <a:xfrm>
              <a:off x="2281428" y="2488692"/>
              <a:ext cx="2052827" cy="1941575"/>
            </a:xfrm>
            <a:prstGeom prst="rect">
              <a:avLst/>
            </a:prstGeom>
          </p:spPr>
        </p:pic>
        <p:pic>
          <p:nvPicPr>
            <p:cNvPr id="13" name="object 13"/>
            <p:cNvPicPr/>
            <p:nvPr/>
          </p:nvPicPr>
          <p:blipFill>
            <a:blip r:embed="rId4" cstate="print"/>
            <a:stretch>
              <a:fillRect/>
            </a:stretch>
          </p:blipFill>
          <p:spPr>
            <a:xfrm>
              <a:off x="1847088" y="2537460"/>
              <a:ext cx="1860804" cy="185318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32404" y="1950720"/>
            <a:ext cx="4703064" cy="3762755"/>
          </a:xfrm>
          <a:prstGeom prst="rect">
            <a:avLst/>
          </a:prstGeom>
        </p:spPr>
      </p:pic>
      <p:sp>
        <p:nvSpPr>
          <p:cNvPr id="3" name="object 3"/>
          <p:cNvSpPr txBox="1">
            <a:spLocks noGrp="1"/>
          </p:cNvSpPr>
          <p:nvPr>
            <p:ph type="title"/>
          </p:nvPr>
        </p:nvSpPr>
        <p:spPr>
          <a:xfrm>
            <a:off x="1176324" y="1328419"/>
            <a:ext cx="4834890" cy="452120"/>
          </a:xfrm>
          <a:prstGeom prst="rect">
            <a:avLst/>
          </a:prstGeom>
        </p:spPr>
        <p:txBody>
          <a:bodyPr vert="horz" wrap="square" lIns="0" tIns="12065" rIns="0" bIns="0" rtlCol="0">
            <a:spAutoFit/>
          </a:bodyPr>
          <a:lstStyle/>
          <a:p>
            <a:pPr marL="12700">
              <a:lnSpc>
                <a:spcPct val="100000"/>
              </a:lnSpc>
              <a:spcBef>
                <a:spcPts val="95"/>
              </a:spcBef>
            </a:pPr>
            <a:r>
              <a:rPr spc="-60" dirty="0"/>
              <a:t>AD</a:t>
            </a:r>
            <a:r>
              <a:rPr spc="-55" dirty="0"/>
              <a:t>M</a:t>
            </a:r>
            <a:r>
              <a:rPr spc="-50" dirty="0"/>
              <a:t>I</a:t>
            </a:r>
            <a:r>
              <a:rPr spc="-5" dirty="0"/>
              <a:t>N</a:t>
            </a:r>
            <a:r>
              <a:rPr spc="-250" dirty="0"/>
              <a:t> </a:t>
            </a:r>
            <a:r>
              <a:rPr spc="-60" dirty="0"/>
              <a:t>ACT</a:t>
            </a:r>
            <a:r>
              <a:rPr spc="-50" dirty="0"/>
              <a:t>I</a:t>
            </a:r>
            <a:r>
              <a:rPr spc="-60" dirty="0"/>
              <a:t>V</a:t>
            </a:r>
            <a:r>
              <a:rPr spc="-50" dirty="0"/>
              <a:t>I</a:t>
            </a:r>
            <a:r>
              <a:rPr spc="-60" dirty="0"/>
              <a:t>T</a:t>
            </a:r>
            <a:r>
              <a:rPr spc="-5" dirty="0"/>
              <a:t>Y</a:t>
            </a:r>
            <a:r>
              <a:rPr spc="-190" dirty="0"/>
              <a:t> </a:t>
            </a:r>
            <a:r>
              <a:rPr spc="-60" dirty="0"/>
              <a:t>D</a:t>
            </a:r>
            <a:r>
              <a:rPr spc="-50" dirty="0"/>
              <a:t>I</a:t>
            </a:r>
            <a:r>
              <a:rPr spc="-60" dirty="0"/>
              <a:t>AGRA</a:t>
            </a:r>
            <a:r>
              <a:rPr spc="-5" dirty="0"/>
              <a:t>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814810" cy="6858000"/>
            <a:chOff x="0" y="0"/>
            <a:chExt cx="11814810" cy="6858000"/>
          </a:xfrm>
        </p:grpSpPr>
        <p:sp>
          <p:nvSpPr>
            <p:cNvPr id="3" name="object 3"/>
            <p:cNvSpPr/>
            <p:nvPr/>
          </p:nvSpPr>
          <p:spPr>
            <a:xfrm>
              <a:off x="0" y="0"/>
              <a:ext cx="1196340" cy="6858000"/>
            </a:xfrm>
            <a:custGeom>
              <a:avLst/>
              <a:gdLst/>
              <a:ahLst/>
              <a:cxnLst/>
              <a:rect l="l" t="t" r="r" b="b"/>
              <a:pathLst>
                <a:path w="1196340" h="6858000">
                  <a:moveTo>
                    <a:pt x="1196340" y="0"/>
                  </a:moveTo>
                  <a:lnTo>
                    <a:pt x="0" y="0"/>
                  </a:lnTo>
                  <a:lnTo>
                    <a:pt x="0" y="6858000"/>
                  </a:lnTo>
                  <a:lnTo>
                    <a:pt x="1196340" y="6858000"/>
                  </a:lnTo>
                  <a:lnTo>
                    <a:pt x="119634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194003" y="740740"/>
            <a:ext cx="3171825" cy="452120"/>
          </a:xfrm>
          <a:prstGeom prst="rect">
            <a:avLst/>
          </a:prstGeom>
        </p:spPr>
        <p:txBody>
          <a:bodyPr vert="horz" wrap="square" lIns="0" tIns="12065" rIns="0" bIns="0" rtlCol="0">
            <a:spAutoFit/>
          </a:bodyPr>
          <a:lstStyle/>
          <a:p>
            <a:pPr marL="12700">
              <a:lnSpc>
                <a:spcPct val="100000"/>
              </a:lnSpc>
              <a:spcBef>
                <a:spcPts val="95"/>
              </a:spcBef>
            </a:pPr>
            <a:r>
              <a:rPr spc="-60" dirty="0"/>
              <a:t>MODUL</a:t>
            </a:r>
            <a:r>
              <a:rPr spc="-5" dirty="0"/>
              <a:t>E</a:t>
            </a:r>
            <a:r>
              <a:rPr spc="-95" dirty="0"/>
              <a:t> </a:t>
            </a:r>
            <a:r>
              <a:rPr spc="-60" dirty="0"/>
              <a:t>CONTD..</a:t>
            </a:r>
            <a:r>
              <a:rPr spc="-5" dirty="0"/>
              <a:t>.</a:t>
            </a:r>
          </a:p>
        </p:txBody>
      </p:sp>
      <p:sp>
        <p:nvSpPr>
          <p:cNvPr id="7" name="object 7"/>
          <p:cNvSpPr txBox="1"/>
          <p:nvPr/>
        </p:nvSpPr>
        <p:spPr>
          <a:xfrm>
            <a:off x="1413510" y="1486661"/>
            <a:ext cx="7652384" cy="3828292"/>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404040"/>
                </a:solidFill>
                <a:latin typeface="Times New Roman"/>
                <a:cs typeface="Times New Roman"/>
              </a:rPr>
              <a:t>USER-MODULE:</a:t>
            </a:r>
            <a:endParaRPr sz="2400" dirty="0">
              <a:latin typeface="Times New Roman"/>
              <a:cs typeface="Times New Roman"/>
            </a:endParaRPr>
          </a:p>
          <a:p>
            <a:pPr marL="2841625" indent="-342900">
              <a:lnSpc>
                <a:spcPct val="100000"/>
              </a:lnSpc>
              <a:spcBef>
                <a:spcPts val="2190"/>
              </a:spcBef>
              <a:buFont typeface="Arial" panose="020B0604020202020204" pitchFamily="34" charset="0"/>
              <a:buChar char="•"/>
            </a:pPr>
            <a:r>
              <a:rPr sz="2000" dirty="0">
                <a:latin typeface="Times New Roman"/>
                <a:cs typeface="Times New Roman"/>
              </a:rPr>
              <a:t>R</a:t>
            </a:r>
            <a:r>
              <a:rPr sz="2000" spc="-10" dirty="0">
                <a:latin typeface="Times New Roman"/>
                <a:cs typeface="Times New Roman"/>
              </a:rPr>
              <a:t>e</a:t>
            </a:r>
            <a:r>
              <a:rPr sz="2000" dirty="0">
                <a:latin typeface="Times New Roman"/>
                <a:cs typeface="Times New Roman"/>
              </a:rPr>
              <a:t>gister</a:t>
            </a:r>
            <a:r>
              <a:rPr sz="2000" spc="-25" dirty="0">
                <a:latin typeface="Times New Roman"/>
                <a:cs typeface="Times New Roman"/>
              </a:rPr>
              <a:t> </a:t>
            </a:r>
            <a:r>
              <a:rPr sz="2000" dirty="0">
                <a:latin typeface="Times New Roman"/>
                <a:cs typeface="Times New Roman"/>
              </a:rPr>
              <a:t>or</a:t>
            </a:r>
            <a:r>
              <a:rPr sz="2000" spc="-15" dirty="0">
                <a:latin typeface="Times New Roman"/>
                <a:cs typeface="Times New Roman"/>
              </a:rPr>
              <a:t> </a:t>
            </a:r>
            <a:r>
              <a:rPr sz="2000" dirty="0">
                <a:latin typeface="Times New Roman"/>
                <a:cs typeface="Times New Roman"/>
              </a:rPr>
              <a:t>Lo</a:t>
            </a:r>
            <a:r>
              <a:rPr sz="2000" spc="10" dirty="0">
                <a:latin typeface="Times New Roman"/>
                <a:cs typeface="Times New Roman"/>
              </a:rPr>
              <a:t>g</a:t>
            </a:r>
            <a:r>
              <a:rPr sz="2000" dirty="0">
                <a:latin typeface="Times New Roman"/>
                <a:cs typeface="Times New Roman"/>
              </a:rPr>
              <a:t>in</a:t>
            </a:r>
            <a:r>
              <a:rPr sz="2000" spc="-20" dirty="0">
                <a:latin typeface="Times New Roman"/>
                <a:cs typeface="Times New Roman"/>
              </a:rPr>
              <a:t> </a:t>
            </a:r>
            <a:r>
              <a:rPr sz="2000" dirty="0">
                <a:latin typeface="Times New Roman"/>
                <a:cs typeface="Times New Roman"/>
              </a:rPr>
              <a:t>to</a:t>
            </a:r>
            <a:r>
              <a:rPr sz="2000" spc="-20" dirty="0">
                <a:latin typeface="Times New Roman"/>
                <a:cs typeface="Times New Roman"/>
              </a:rPr>
              <a:t> </a:t>
            </a:r>
            <a:r>
              <a:rPr sz="2000" dirty="0">
                <a:latin typeface="Times New Roman"/>
                <a:cs typeface="Times New Roman"/>
              </a:rPr>
              <a:t>the</a:t>
            </a:r>
            <a:r>
              <a:rPr sz="2000" spc="-120" dirty="0">
                <a:latin typeface="Times New Roman"/>
                <a:cs typeface="Times New Roman"/>
              </a:rPr>
              <a:t> </a:t>
            </a:r>
            <a:r>
              <a:rPr sz="2000" dirty="0">
                <a:latin typeface="Times New Roman"/>
                <a:cs typeface="Times New Roman"/>
              </a:rPr>
              <a:t>A</a:t>
            </a:r>
            <a:r>
              <a:rPr sz="2000" spc="10" dirty="0">
                <a:latin typeface="Times New Roman"/>
                <a:cs typeface="Times New Roman"/>
              </a:rPr>
              <a:t>p</a:t>
            </a:r>
            <a:r>
              <a:rPr sz="2000" dirty="0">
                <a:latin typeface="Times New Roman"/>
                <a:cs typeface="Times New Roman"/>
              </a:rPr>
              <a:t>plic</a:t>
            </a:r>
            <a:r>
              <a:rPr sz="2000" spc="-10" dirty="0">
                <a:latin typeface="Times New Roman"/>
                <a:cs typeface="Times New Roman"/>
              </a:rPr>
              <a:t>a</a:t>
            </a:r>
            <a:r>
              <a:rPr sz="2000" dirty="0">
                <a:latin typeface="Times New Roman"/>
                <a:cs typeface="Times New Roman"/>
              </a:rPr>
              <a:t>t</a:t>
            </a:r>
            <a:r>
              <a:rPr sz="2000" spc="-10" dirty="0">
                <a:latin typeface="Times New Roman"/>
                <a:cs typeface="Times New Roman"/>
              </a:rPr>
              <a:t>i</a:t>
            </a:r>
            <a:r>
              <a:rPr sz="2000" dirty="0">
                <a:latin typeface="Times New Roman"/>
                <a:cs typeface="Times New Roman"/>
              </a:rPr>
              <a:t>on</a:t>
            </a:r>
            <a:r>
              <a:rPr lang="en-US" sz="2000" dirty="0">
                <a:latin typeface="Times New Roman"/>
                <a:cs typeface="Times New Roman"/>
              </a:rPr>
              <a:t>.</a:t>
            </a:r>
            <a:endParaRPr sz="2000" dirty="0">
              <a:latin typeface="Times New Roman"/>
              <a:cs typeface="Times New Roman"/>
            </a:endParaRPr>
          </a:p>
          <a:p>
            <a:pPr marL="2841625" marR="5080" indent="-342900">
              <a:lnSpc>
                <a:spcPct val="158400"/>
              </a:lnSpc>
              <a:spcBef>
                <a:spcPts val="5"/>
              </a:spcBef>
              <a:buFont typeface="Arial" panose="020B0604020202020204" pitchFamily="34" charset="0"/>
              <a:buChar char="•"/>
            </a:pPr>
            <a:r>
              <a:rPr sz="2000" dirty="0">
                <a:latin typeface="Times New Roman"/>
                <a:cs typeface="Times New Roman"/>
              </a:rPr>
              <a:t>Dep</a:t>
            </a:r>
            <a:r>
              <a:rPr sz="2000" spc="5" dirty="0">
                <a:latin typeface="Times New Roman"/>
                <a:cs typeface="Times New Roman"/>
              </a:rPr>
              <a:t>o</a:t>
            </a:r>
            <a:r>
              <a:rPr sz="2000" dirty="0">
                <a:latin typeface="Times New Roman"/>
                <a:cs typeface="Times New Roman"/>
              </a:rPr>
              <a:t>s</a:t>
            </a:r>
            <a:r>
              <a:rPr sz="2000" spc="-10" dirty="0">
                <a:latin typeface="Times New Roman"/>
                <a:cs typeface="Times New Roman"/>
              </a:rPr>
              <a:t>i</a:t>
            </a:r>
            <a:r>
              <a:rPr sz="2000" dirty="0">
                <a:latin typeface="Times New Roman"/>
                <a:cs typeface="Times New Roman"/>
              </a:rPr>
              <a:t>t</a:t>
            </a:r>
            <a:r>
              <a:rPr sz="2000" spc="-40" dirty="0">
                <a:latin typeface="Times New Roman"/>
                <a:cs typeface="Times New Roman"/>
              </a:rPr>
              <a:t> </a:t>
            </a:r>
            <a:r>
              <a:rPr sz="2000" dirty="0">
                <a:latin typeface="Times New Roman"/>
                <a:cs typeface="Times New Roman"/>
              </a:rPr>
              <a:t>and</a:t>
            </a:r>
            <a:r>
              <a:rPr sz="2000" spc="-45" dirty="0">
                <a:latin typeface="Times New Roman"/>
                <a:cs typeface="Times New Roman"/>
              </a:rPr>
              <a:t> </a:t>
            </a:r>
            <a:r>
              <a:rPr sz="2000" spc="-70" dirty="0">
                <a:latin typeface="Times New Roman"/>
                <a:cs typeface="Times New Roman"/>
              </a:rPr>
              <a:t>W</a:t>
            </a:r>
            <a:r>
              <a:rPr sz="2000" dirty="0">
                <a:latin typeface="Times New Roman"/>
                <a:cs typeface="Times New Roman"/>
              </a:rPr>
              <a:t>i</a:t>
            </a:r>
            <a:r>
              <a:rPr sz="2000" spc="-15" dirty="0">
                <a:latin typeface="Times New Roman"/>
                <a:cs typeface="Times New Roman"/>
              </a:rPr>
              <a:t>t</a:t>
            </a:r>
            <a:r>
              <a:rPr sz="2000" dirty="0">
                <a:latin typeface="Times New Roman"/>
                <a:cs typeface="Times New Roman"/>
              </a:rPr>
              <a:t>h</a:t>
            </a:r>
            <a:r>
              <a:rPr sz="2000" spc="5" dirty="0">
                <a:latin typeface="Times New Roman"/>
                <a:cs typeface="Times New Roman"/>
              </a:rPr>
              <a:t>d</a:t>
            </a:r>
            <a:r>
              <a:rPr sz="2000" spc="-10" dirty="0">
                <a:latin typeface="Times New Roman"/>
                <a:cs typeface="Times New Roman"/>
              </a:rPr>
              <a:t>r</a:t>
            </a:r>
            <a:r>
              <a:rPr sz="2000" dirty="0">
                <a:latin typeface="Times New Roman"/>
                <a:cs typeface="Times New Roman"/>
              </a:rPr>
              <a:t>aw</a:t>
            </a:r>
            <a:r>
              <a:rPr sz="2000" spc="-45" dirty="0">
                <a:latin typeface="Times New Roman"/>
                <a:cs typeface="Times New Roman"/>
              </a:rPr>
              <a:t> </a:t>
            </a:r>
            <a:r>
              <a:rPr sz="2000" spc="-5" dirty="0">
                <a:latin typeface="Times New Roman"/>
                <a:cs typeface="Times New Roman"/>
              </a:rPr>
              <a:t>M</a:t>
            </a:r>
            <a:r>
              <a:rPr sz="2000" dirty="0">
                <a:latin typeface="Times New Roman"/>
                <a:cs typeface="Times New Roman"/>
              </a:rPr>
              <a:t>o</a:t>
            </a:r>
            <a:r>
              <a:rPr sz="2000" spc="5" dirty="0">
                <a:latin typeface="Times New Roman"/>
                <a:cs typeface="Times New Roman"/>
              </a:rPr>
              <a:t>n</a:t>
            </a:r>
            <a:r>
              <a:rPr sz="2000" dirty="0">
                <a:latin typeface="Times New Roman"/>
                <a:cs typeface="Times New Roman"/>
              </a:rPr>
              <a:t>ey</a:t>
            </a:r>
            <a:r>
              <a:rPr sz="2000" spc="-20" dirty="0">
                <a:latin typeface="Times New Roman"/>
                <a:cs typeface="Times New Roman"/>
              </a:rPr>
              <a:t> </a:t>
            </a:r>
            <a:r>
              <a:rPr sz="2000" dirty="0">
                <a:latin typeface="Times New Roman"/>
                <a:cs typeface="Times New Roman"/>
              </a:rPr>
              <a:t>f</a:t>
            </a:r>
            <a:r>
              <a:rPr sz="2000" spc="5" dirty="0">
                <a:latin typeface="Times New Roman"/>
                <a:cs typeface="Times New Roman"/>
              </a:rPr>
              <a:t>r</a:t>
            </a:r>
            <a:r>
              <a:rPr sz="2000" dirty="0">
                <a:latin typeface="Times New Roman"/>
                <a:cs typeface="Times New Roman"/>
              </a:rPr>
              <a:t>om</a:t>
            </a:r>
            <a:r>
              <a:rPr sz="2000" spc="-45" dirty="0">
                <a:latin typeface="Times New Roman"/>
                <a:cs typeface="Times New Roman"/>
              </a:rPr>
              <a:t> </a:t>
            </a:r>
            <a:r>
              <a:rPr sz="2000" dirty="0">
                <a:latin typeface="Times New Roman"/>
                <a:cs typeface="Times New Roman"/>
              </a:rPr>
              <a:t>the</a:t>
            </a:r>
            <a:r>
              <a:rPr sz="2000" spc="-125" dirty="0">
                <a:latin typeface="Times New Roman"/>
                <a:cs typeface="Times New Roman"/>
              </a:rPr>
              <a:t> </a:t>
            </a:r>
            <a:r>
              <a:rPr sz="2000" dirty="0">
                <a:latin typeface="Times New Roman"/>
                <a:cs typeface="Times New Roman"/>
              </a:rPr>
              <a:t>Acco</a:t>
            </a:r>
            <a:r>
              <a:rPr sz="2000" spc="5" dirty="0">
                <a:latin typeface="Times New Roman"/>
                <a:cs typeface="Times New Roman"/>
              </a:rPr>
              <a:t>u</a:t>
            </a:r>
            <a:r>
              <a:rPr sz="2000" dirty="0">
                <a:latin typeface="Times New Roman"/>
                <a:cs typeface="Times New Roman"/>
              </a:rPr>
              <a:t>nt</a:t>
            </a:r>
            <a:r>
              <a:rPr lang="en-US" sz="2000" dirty="0">
                <a:latin typeface="Times New Roman"/>
                <a:cs typeface="Times New Roman"/>
              </a:rPr>
              <a:t>.</a:t>
            </a:r>
            <a:r>
              <a:rPr sz="2000" dirty="0">
                <a:latin typeface="Times New Roman"/>
                <a:cs typeface="Times New Roman"/>
              </a:rPr>
              <a:t>  </a:t>
            </a:r>
            <a:r>
              <a:rPr sz="2000" spc="-30" dirty="0">
                <a:latin typeface="Times New Roman"/>
                <a:cs typeface="Times New Roman"/>
              </a:rPr>
              <a:t>View</a:t>
            </a:r>
            <a:r>
              <a:rPr sz="2000" dirty="0">
                <a:latin typeface="Times New Roman"/>
                <a:cs typeface="Times New Roman"/>
              </a:rPr>
              <a:t> </a:t>
            </a:r>
            <a:r>
              <a:rPr sz="2000" spc="-5" dirty="0">
                <a:latin typeface="Times New Roman"/>
                <a:cs typeface="Times New Roman"/>
              </a:rPr>
              <a:t>the</a:t>
            </a:r>
            <a:r>
              <a:rPr sz="2000" dirty="0">
                <a:latin typeface="Times New Roman"/>
                <a:cs typeface="Times New Roman"/>
              </a:rPr>
              <a:t> </a:t>
            </a:r>
            <a:r>
              <a:rPr sz="2000" spc="-5" dirty="0">
                <a:latin typeface="Times New Roman"/>
                <a:cs typeface="Times New Roman"/>
              </a:rPr>
              <a:t>Balance</a:t>
            </a:r>
            <a:r>
              <a:rPr sz="2000" spc="-10" dirty="0">
                <a:latin typeface="Times New Roman"/>
                <a:cs typeface="Times New Roman"/>
              </a:rPr>
              <a:t> </a:t>
            </a:r>
            <a:r>
              <a:rPr sz="2000" dirty="0">
                <a:latin typeface="Times New Roman"/>
                <a:cs typeface="Times New Roman"/>
              </a:rPr>
              <a:t>in</a:t>
            </a:r>
            <a:r>
              <a:rPr sz="2000" spc="-10" dirty="0">
                <a:latin typeface="Times New Roman"/>
                <a:cs typeface="Times New Roman"/>
              </a:rPr>
              <a:t> </a:t>
            </a:r>
            <a:r>
              <a:rPr sz="2000" spc="-5" dirty="0">
                <a:latin typeface="Times New Roman"/>
                <a:cs typeface="Times New Roman"/>
              </a:rPr>
              <a:t>Primary</a:t>
            </a:r>
            <a:r>
              <a:rPr sz="2000" spc="-10" dirty="0">
                <a:latin typeface="Times New Roman"/>
                <a:cs typeface="Times New Roman"/>
              </a:rPr>
              <a:t> </a:t>
            </a:r>
            <a:r>
              <a:rPr sz="2000" dirty="0">
                <a:latin typeface="Times New Roman"/>
                <a:cs typeface="Times New Roman"/>
              </a:rPr>
              <a:t>and</a:t>
            </a:r>
            <a:r>
              <a:rPr sz="2000" spc="-15" dirty="0">
                <a:latin typeface="Times New Roman"/>
                <a:cs typeface="Times New Roman"/>
              </a:rPr>
              <a:t> </a:t>
            </a:r>
            <a:r>
              <a:rPr sz="2000" dirty="0">
                <a:latin typeface="Times New Roman"/>
                <a:cs typeface="Times New Roman"/>
              </a:rPr>
              <a:t>Savings</a:t>
            </a:r>
            <a:r>
              <a:rPr sz="2000" spc="-140" dirty="0">
                <a:latin typeface="Times New Roman"/>
                <a:cs typeface="Times New Roman"/>
              </a:rPr>
              <a:t> </a:t>
            </a:r>
            <a:r>
              <a:rPr sz="2000" dirty="0">
                <a:latin typeface="Times New Roman"/>
                <a:cs typeface="Times New Roman"/>
              </a:rPr>
              <a:t>Account</a:t>
            </a:r>
            <a:r>
              <a:rPr lang="en-US" sz="2000" dirty="0">
                <a:latin typeface="Times New Roman"/>
                <a:cs typeface="Times New Roman"/>
              </a:rPr>
              <a:t>.</a:t>
            </a:r>
          </a:p>
          <a:p>
            <a:pPr marL="2841625" marR="5080" indent="-342900">
              <a:lnSpc>
                <a:spcPct val="158400"/>
              </a:lnSpc>
              <a:spcBef>
                <a:spcPts val="5"/>
              </a:spcBef>
              <a:buFont typeface="Arial" panose="020B0604020202020204" pitchFamily="34" charset="0"/>
              <a:buChar char="•"/>
            </a:pPr>
            <a:r>
              <a:rPr sz="2000" dirty="0">
                <a:latin typeface="Times New Roman"/>
                <a:cs typeface="Times New Roman"/>
              </a:rPr>
              <a:t> </a:t>
            </a:r>
            <a:r>
              <a:rPr sz="2000" spc="-484" dirty="0">
                <a:latin typeface="Times New Roman"/>
                <a:cs typeface="Times New Roman"/>
              </a:rPr>
              <a:t> </a:t>
            </a:r>
            <a:r>
              <a:rPr sz="2000" dirty="0">
                <a:latin typeface="Times New Roman"/>
                <a:cs typeface="Times New Roman"/>
              </a:rPr>
              <a:t>Cheq</a:t>
            </a:r>
            <a:r>
              <a:rPr sz="2000" spc="10" dirty="0">
                <a:latin typeface="Times New Roman"/>
                <a:cs typeface="Times New Roman"/>
              </a:rPr>
              <a:t>u</a:t>
            </a:r>
            <a:r>
              <a:rPr sz="2000" dirty="0">
                <a:latin typeface="Times New Roman"/>
                <a:cs typeface="Times New Roman"/>
              </a:rPr>
              <a:t>eb</a:t>
            </a:r>
            <a:r>
              <a:rPr sz="2000" spc="5" dirty="0">
                <a:latin typeface="Times New Roman"/>
                <a:cs typeface="Times New Roman"/>
              </a:rPr>
              <a:t>o</a:t>
            </a:r>
            <a:r>
              <a:rPr sz="2000" dirty="0">
                <a:latin typeface="Times New Roman"/>
                <a:cs typeface="Times New Roman"/>
              </a:rPr>
              <a:t>ok</a:t>
            </a:r>
            <a:r>
              <a:rPr sz="2000" spc="-45" dirty="0">
                <a:latin typeface="Times New Roman"/>
                <a:cs typeface="Times New Roman"/>
              </a:rPr>
              <a:t> </a:t>
            </a:r>
            <a:r>
              <a:rPr sz="2000" dirty="0">
                <a:latin typeface="Times New Roman"/>
                <a:cs typeface="Times New Roman"/>
              </a:rPr>
              <a:t>R</a:t>
            </a:r>
            <a:r>
              <a:rPr sz="2000" spc="-10" dirty="0">
                <a:latin typeface="Times New Roman"/>
                <a:cs typeface="Times New Roman"/>
              </a:rPr>
              <a:t>e</a:t>
            </a:r>
            <a:r>
              <a:rPr sz="2000" dirty="0">
                <a:latin typeface="Times New Roman"/>
                <a:cs typeface="Times New Roman"/>
              </a:rPr>
              <a:t>q</a:t>
            </a:r>
            <a:r>
              <a:rPr sz="2000" spc="10" dirty="0">
                <a:latin typeface="Times New Roman"/>
                <a:cs typeface="Times New Roman"/>
              </a:rPr>
              <a:t>u</a:t>
            </a:r>
            <a:r>
              <a:rPr sz="2000" dirty="0">
                <a:latin typeface="Times New Roman"/>
                <a:cs typeface="Times New Roman"/>
              </a:rPr>
              <a:t>es</a:t>
            </a:r>
            <a:r>
              <a:rPr sz="2000" spc="-10" dirty="0">
                <a:latin typeface="Times New Roman"/>
                <a:cs typeface="Times New Roman"/>
              </a:rPr>
              <a:t>t</a:t>
            </a:r>
            <a:r>
              <a:rPr sz="2000" dirty="0">
                <a:latin typeface="Times New Roman"/>
                <a:cs typeface="Times New Roman"/>
              </a:rPr>
              <a:t>s</a:t>
            </a:r>
            <a:r>
              <a:rPr sz="2000" spc="-20" dirty="0">
                <a:latin typeface="Times New Roman"/>
                <a:cs typeface="Times New Roman"/>
              </a:rPr>
              <a:t> </a:t>
            </a:r>
            <a:r>
              <a:rPr sz="2000" dirty="0">
                <a:latin typeface="Times New Roman"/>
                <a:cs typeface="Times New Roman"/>
              </a:rPr>
              <a:t>f</a:t>
            </a:r>
            <a:r>
              <a:rPr sz="2000" spc="5" dirty="0">
                <a:latin typeface="Times New Roman"/>
                <a:cs typeface="Times New Roman"/>
              </a:rPr>
              <a:t>o</a:t>
            </a:r>
            <a:r>
              <a:rPr sz="2000" dirty="0">
                <a:latin typeface="Times New Roman"/>
                <a:cs typeface="Times New Roman"/>
              </a:rPr>
              <a:t>r</a:t>
            </a:r>
            <a:r>
              <a:rPr sz="2000" spc="-15" dirty="0">
                <a:latin typeface="Times New Roman"/>
                <a:cs typeface="Times New Roman"/>
              </a:rPr>
              <a:t> </a:t>
            </a:r>
            <a:r>
              <a:rPr sz="2000" dirty="0">
                <a:latin typeface="Times New Roman"/>
                <a:cs typeface="Times New Roman"/>
              </a:rPr>
              <a:t>Di</a:t>
            </a:r>
            <a:r>
              <a:rPr sz="2000" spc="-35" dirty="0">
                <a:latin typeface="Times New Roman"/>
                <a:cs typeface="Times New Roman"/>
              </a:rPr>
              <a:t>f</a:t>
            </a:r>
            <a:r>
              <a:rPr sz="2000" dirty="0">
                <a:latin typeface="Times New Roman"/>
                <a:cs typeface="Times New Roman"/>
              </a:rPr>
              <a:t>fe</a:t>
            </a:r>
            <a:r>
              <a:rPr sz="2000" spc="5" dirty="0">
                <a:latin typeface="Times New Roman"/>
                <a:cs typeface="Times New Roman"/>
              </a:rPr>
              <a:t>r</a:t>
            </a:r>
            <a:r>
              <a:rPr sz="2000" dirty="0">
                <a:latin typeface="Times New Roman"/>
                <a:cs typeface="Times New Roman"/>
              </a:rPr>
              <a:t>e</a:t>
            </a:r>
            <a:r>
              <a:rPr sz="2000" spc="-10" dirty="0">
                <a:latin typeface="Times New Roman"/>
                <a:cs typeface="Times New Roman"/>
              </a:rPr>
              <a:t>n</a:t>
            </a:r>
            <a:r>
              <a:rPr sz="2000" dirty="0">
                <a:latin typeface="Times New Roman"/>
                <a:cs typeface="Times New Roman"/>
              </a:rPr>
              <a:t>t</a:t>
            </a:r>
            <a:r>
              <a:rPr sz="2000" spc="-160" dirty="0">
                <a:latin typeface="Times New Roman"/>
                <a:cs typeface="Times New Roman"/>
              </a:rPr>
              <a:t> </a:t>
            </a:r>
            <a:r>
              <a:rPr sz="2000" dirty="0">
                <a:latin typeface="Times New Roman"/>
                <a:cs typeface="Times New Roman"/>
              </a:rPr>
              <a:t>Acc</a:t>
            </a:r>
            <a:r>
              <a:rPr sz="2000" spc="5" dirty="0">
                <a:latin typeface="Times New Roman"/>
                <a:cs typeface="Times New Roman"/>
              </a:rPr>
              <a:t>o</a:t>
            </a:r>
            <a:r>
              <a:rPr sz="2000" dirty="0">
                <a:latin typeface="Times New Roman"/>
                <a:cs typeface="Times New Roman"/>
              </a:rPr>
              <a:t>u</a:t>
            </a:r>
            <a:r>
              <a:rPr sz="2000" spc="10" dirty="0">
                <a:latin typeface="Times New Roman"/>
                <a:cs typeface="Times New Roman"/>
              </a:rPr>
              <a:t>n</a:t>
            </a:r>
            <a:r>
              <a:rPr sz="2000" dirty="0">
                <a:latin typeface="Times New Roman"/>
                <a:cs typeface="Times New Roman"/>
              </a:rPr>
              <a:t>ts</a:t>
            </a:r>
            <a:r>
              <a:rPr lang="en-US" sz="2000" dirty="0">
                <a:latin typeface="Times New Roman"/>
                <a:cs typeface="Times New Roman"/>
              </a:rPr>
              <a:t>.</a:t>
            </a:r>
          </a:p>
          <a:p>
            <a:pPr marL="2841625" marR="5080" indent="-342900">
              <a:lnSpc>
                <a:spcPct val="158400"/>
              </a:lnSpc>
              <a:spcBef>
                <a:spcPts val="5"/>
              </a:spcBef>
              <a:buFont typeface="Arial" panose="020B0604020202020204" pitchFamily="34" charset="0"/>
              <a:buChar char="•"/>
            </a:pPr>
            <a:r>
              <a:rPr lang="en-IN" sz="2000" dirty="0">
                <a:latin typeface="Times New Roman"/>
                <a:cs typeface="Times New Roman"/>
              </a:rPr>
              <a:t>Loan Request </a:t>
            </a:r>
            <a:r>
              <a:rPr sz="2000" dirty="0">
                <a:latin typeface="Times New Roman"/>
                <a:cs typeface="Times New Roman"/>
              </a:rPr>
              <a:t> </a:t>
            </a:r>
            <a:r>
              <a:rPr lang="en-US" sz="2000" dirty="0">
                <a:latin typeface="Times New Roman"/>
                <a:cs typeface="Times New Roman"/>
              </a:rPr>
              <a:t>for User.</a:t>
            </a:r>
          </a:p>
          <a:p>
            <a:pPr marL="2841625" marR="5080" indent="-342900">
              <a:lnSpc>
                <a:spcPct val="158400"/>
              </a:lnSpc>
              <a:spcBef>
                <a:spcPts val="5"/>
              </a:spcBef>
              <a:buFont typeface="Arial" panose="020B0604020202020204" pitchFamily="34" charset="0"/>
              <a:buChar char="•"/>
            </a:pPr>
            <a:r>
              <a:rPr sz="2000" dirty="0">
                <a:latin typeface="Times New Roman"/>
                <a:cs typeface="Times New Roman"/>
              </a:rPr>
              <a:t> User</a:t>
            </a:r>
            <a:r>
              <a:rPr sz="2000" spc="-20" dirty="0">
                <a:latin typeface="Times New Roman"/>
                <a:cs typeface="Times New Roman"/>
              </a:rPr>
              <a:t> </a:t>
            </a:r>
            <a:r>
              <a:rPr sz="2000" dirty="0">
                <a:latin typeface="Times New Roman"/>
                <a:cs typeface="Times New Roman"/>
              </a:rPr>
              <a:t>can</a:t>
            </a:r>
            <a:r>
              <a:rPr sz="2000" spc="-5" dirty="0">
                <a:latin typeface="Times New Roman"/>
                <a:cs typeface="Times New Roman"/>
              </a:rPr>
              <a:t> </a:t>
            </a:r>
            <a:r>
              <a:rPr sz="2000" dirty="0">
                <a:latin typeface="Times New Roman"/>
                <a:cs typeface="Times New Roman"/>
              </a:rPr>
              <a:t>do</a:t>
            </a:r>
            <a:r>
              <a:rPr sz="2000" spc="-15" dirty="0">
                <a:latin typeface="Times New Roman"/>
                <a:cs typeface="Times New Roman"/>
              </a:rPr>
              <a:t> </a:t>
            </a:r>
            <a:r>
              <a:rPr sz="2000" dirty="0">
                <a:latin typeface="Times New Roman"/>
                <a:cs typeface="Times New Roman"/>
              </a:rPr>
              <a:t>the</a:t>
            </a:r>
            <a:r>
              <a:rPr sz="2000" spc="-45" dirty="0">
                <a:latin typeface="Times New Roman"/>
                <a:cs typeface="Times New Roman"/>
              </a:rPr>
              <a:t> </a:t>
            </a:r>
            <a:r>
              <a:rPr sz="2000" spc="-5" dirty="0">
                <a:latin typeface="Times New Roman"/>
                <a:cs typeface="Times New Roman"/>
              </a:rPr>
              <a:t>Transaction.</a:t>
            </a:r>
            <a:endParaRPr sz="2000" dirty="0">
              <a:latin typeface="Times New Roman"/>
              <a:cs typeface="Times New Roman"/>
            </a:endParaRPr>
          </a:p>
        </p:txBody>
      </p:sp>
      <p:pic>
        <p:nvPicPr>
          <p:cNvPr id="8" name="object 8"/>
          <p:cNvPicPr/>
          <p:nvPr/>
        </p:nvPicPr>
        <p:blipFill>
          <a:blip r:embed="rId3" cstate="print"/>
          <a:stretch>
            <a:fillRect/>
          </a:stretch>
        </p:blipFill>
        <p:spPr>
          <a:xfrm>
            <a:off x="2060448" y="1967483"/>
            <a:ext cx="1623060" cy="2514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6579" y="2052827"/>
            <a:ext cx="6019800" cy="3762755"/>
          </a:xfrm>
          <a:prstGeom prst="rect">
            <a:avLst/>
          </a:prstGeom>
        </p:spPr>
      </p:pic>
      <p:sp>
        <p:nvSpPr>
          <p:cNvPr id="3" name="object 3"/>
          <p:cNvSpPr txBox="1">
            <a:spLocks noGrp="1"/>
          </p:cNvSpPr>
          <p:nvPr>
            <p:ph type="title"/>
          </p:nvPr>
        </p:nvSpPr>
        <p:spPr>
          <a:xfrm>
            <a:off x="1176324" y="1334516"/>
            <a:ext cx="4107179" cy="452120"/>
          </a:xfrm>
          <a:prstGeom prst="rect">
            <a:avLst/>
          </a:prstGeom>
        </p:spPr>
        <p:txBody>
          <a:bodyPr vert="horz" wrap="square" lIns="0" tIns="12065" rIns="0" bIns="0" rtlCol="0">
            <a:spAutoFit/>
          </a:bodyPr>
          <a:lstStyle/>
          <a:p>
            <a:pPr marL="12700">
              <a:lnSpc>
                <a:spcPct val="100000"/>
              </a:lnSpc>
              <a:spcBef>
                <a:spcPts val="95"/>
              </a:spcBef>
            </a:pPr>
            <a:r>
              <a:rPr spc="-335" dirty="0">
                <a:latin typeface="Tahoma"/>
                <a:cs typeface="Tahoma"/>
              </a:rPr>
              <a:t>U</a:t>
            </a:r>
            <a:r>
              <a:rPr spc="-375" dirty="0">
                <a:latin typeface="Tahoma"/>
                <a:cs typeface="Tahoma"/>
              </a:rPr>
              <a:t>S</a:t>
            </a:r>
            <a:r>
              <a:rPr spc="-325" dirty="0">
                <a:latin typeface="Tahoma"/>
                <a:cs typeface="Tahoma"/>
              </a:rPr>
              <a:t>E</a:t>
            </a:r>
            <a:r>
              <a:rPr spc="-415" dirty="0">
                <a:latin typeface="Tahoma"/>
                <a:cs typeface="Tahoma"/>
              </a:rPr>
              <a:t>R</a:t>
            </a:r>
            <a:r>
              <a:rPr spc="-140" dirty="0">
                <a:latin typeface="Tahoma"/>
                <a:cs typeface="Tahoma"/>
              </a:rPr>
              <a:t> </a:t>
            </a:r>
            <a:r>
              <a:rPr spc="95" dirty="0">
                <a:latin typeface="Tahoma"/>
                <a:cs typeface="Tahoma"/>
              </a:rPr>
              <a:t>A</a:t>
            </a:r>
            <a:r>
              <a:rPr spc="265" dirty="0">
                <a:latin typeface="Tahoma"/>
                <a:cs typeface="Tahoma"/>
              </a:rPr>
              <a:t>C</a:t>
            </a:r>
            <a:r>
              <a:rPr spc="-595" dirty="0">
                <a:latin typeface="Tahoma"/>
                <a:cs typeface="Tahoma"/>
              </a:rPr>
              <a:t>T</a:t>
            </a:r>
            <a:r>
              <a:rPr spc="-625" dirty="0">
                <a:latin typeface="Tahoma"/>
                <a:cs typeface="Tahoma"/>
              </a:rPr>
              <a:t>I</a:t>
            </a:r>
            <a:r>
              <a:rPr spc="10" dirty="0">
                <a:latin typeface="Tahoma"/>
                <a:cs typeface="Tahoma"/>
              </a:rPr>
              <a:t>V</a:t>
            </a:r>
            <a:r>
              <a:rPr spc="-625" dirty="0">
                <a:latin typeface="Tahoma"/>
                <a:cs typeface="Tahoma"/>
              </a:rPr>
              <a:t>I</a:t>
            </a:r>
            <a:r>
              <a:rPr spc="-595" dirty="0">
                <a:latin typeface="Tahoma"/>
                <a:cs typeface="Tahoma"/>
              </a:rPr>
              <a:t>T</a:t>
            </a:r>
            <a:r>
              <a:rPr spc="-145" dirty="0">
                <a:latin typeface="Tahoma"/>
                <a:cs typeface="Tahoma"/>
              </a:rPr>
              <a:t>Y</a:t>
            </a:r>
            <a:r>
              <a:rPr spc="-105" dirty="0">
                <a:latin typeface="Tahoma"/>
                <a:cs typeface="Tahoma"/>
              </a:rPr>
              <a:t> </a:t>
            </a:r>
            <a:r>
              <a:rPr spc="-220" dirty="0">
                <a:latin typeface="Tahoma"/>
                <a:cs typeface="Tahoma"/>
              </a:rPr>
              <a:t>D</a:t>
            </a:r>
            <a:r>
              <a:rPr spc="-625" dirty="0">
                <a:latin typeface="Tahoma"/>
                <a:cs typeface="Tahoma"/>
              </a:rPr>
              <a:t>I</a:t>
            </a:r>
            <a:r>
              <a:rPr spc="95" dirty="0">
                <a:latin typeface="Tahoma"/>
                <a:cs typeface="Tahoma"/>
              </a:rPr>
              <a:t>A</a:t>
            </a:r>
            <a:r>
              <a:rPr spc="215" dirty="0">
                <a:latin typeface="Tahoma"/>
                <a:cs typeface="Tahoma"/>
              </a:rPr>
              <a:t>G</a:t>
            </a:r>
            <a:r>
              <a:rPr spc="-470" dirty="0">
                <a:latin typeface="Tahoma"/>
                <a:cs typeface="Tahoma"/>
              </a:rPr>
              <a:t>R</a:t>
            </a:r>
            <a:r>
              <a:rPr spc="95" dirty="0">
                <a:latin typeface="Tahoma"/>
                <a:cs typeface="Tahoma"/>
              </a:rPr>
              <a:t>A</a:t>
            </a:r>
            <a:r>
              <a:rPr spc="15" dirty="0">
                <a:latin typeface="Tahoma"/>
                <a:cs typeface="Tahoma"/>
              </a:rPr>
              <a:t>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461760"/>
            <a:chOff x="0" y="396265"/>
            <a:chExt cx="12192000" cy="6461760"/>
          </a:xfrm>
        </p:grpSpPr>
        <p:pic>
          <p:nvPicPr>
            <p:cNvPr id="3" name="object 3"/>
            <p:cNvPicPr/>
            <p:nvPr/>
          </p:nvPicPr>
          <p:blipFill>
            <a:blip r:embed="rId2" cstate="print"/>
            <a:stretch>
              <a:fillRect/>
            </a:stretch>
          </p:blipFill>
          <p:spPr>
            <a:xfrm>
              <a:off x="397763" y="396265"/>
              <a:ext cx="11417046" cy="6086094"/>
            </a:xfrm>
            <a:prstGeom prst="rect">
              <a:avLst/>
            </a:prstGeom>
          </p:spPr>
        </p:pic>
        <p:sp>
          <p:nvSpPr>
            <p:cNvPr id="4" name="object 4"/>
            <p:cNvSpPr/>
            <p:nvPr/>
          </p:nvSpPr>
          <p:spPr>
            <a:xfrm>
              <a:off x="0" y="34289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pic>
          <p:nvPicPr>
            <p:cNvPr id="7" name="object 7"/>
            <p:cNvPicPr/>
            <p:nvPr/>
          </p:nvPicPr>
          <p:blipFill>
            <a:blip r:embed="rId3" cstate="print"/>
            <a:stretch>
              <a:fillRect/>
            </a:stretch>
          </p:blipFill>
          <p:spPr>
            <a:xfrm>
              <a:off x="7719059" y="856487"/>
              <a:ext cx="3290315" cy="1714500"/>
            </a:xfrm>
            <a:prstGeom prst="rect">
              <a:avLst/>
            </a:prstGeom>
          </p:spPr>
        </p:pic>
      </p:grpSp>
      <p:sp>
        <p:nvSpPr>
          <p:cNvPr id="8" name="object 8"/>
          <p:cNvSpPr txBox="1">
            <a:spLocks noGrp="1"/>
          </p:cNvSpPr>
          <p:nvPr>
            <p:ph type="title"/>
          </p:nvPr>
        </p:nvSpPr>
        <p:spPr>
          <a:xfrm>
            <a:off x="1190650" y="1410716"/>
            <a:ext cx="3348990" cy="452120"/>
          </a:xfrm>
          <a:prstGeom prst="rect">
            <a:avLst/>
          </a:prstGeom>
        </p:spPr>
        <p:txBody>
          <a:bodyPr vert="horz" wrap="square" lIns="0" tIns="12065" rIns="0" bIns="0" rtlCol="0">
            <a:spAutoFit/>
          </a:bodyPr>
          <a:lstStyle/>
          <a:p>
            <a:pPr marL="12700">
              <a:lnSpc>
                <a:spcPct val="100000"/>
              </a:lnSpc>
              <a:spcBef>
                <a:spcPts val="95"/>
              </a:spcBef>
            </a:pPr>
            <a:r>
              <a:rPr spc="-10" dirty="0"/>
              <a:t>MODULE</a:t>
            </a:r>
            <a:r>
              <a:rPr spc="-45" dirty="0"/>
              <a:t> </a:t>
            </a:r>
            <a:r>
              <a:rPr spc="-10" dirty="0"/>
              <a:t>CONTD…</a:t>
            </a:r>
          </a:p>
        </p:txBody>
      </p:sp>
      <p:sp>
        <p:nvSpPr>
          <p:cNvPr id="9" name="object 9"/>
          <p:cNvSpPr txBox="1"/>
          <p:nvPr/>
        </p:nvSpPr>
        <p:spPr>
          <a:xfrm>
            <a:off x="1190650" y="2114804"/>
            <a:ext cx="8105750" cy="2283317"/>
          </a:xfrm>
          <a:prstGeom prst="rect">
            <a:avLst/>
          </a:prstGeom>
        </p:spPr>
        <p:txBody>
          <a:bodyPr vert="horz" wrap="square" lIns="0" tIns="13335" rIns="0" bIns="0" rtlCol="0">
            <a:spAutoFit/>
          </a:bodyPr>
          <a:lstStyle/>
          <a:p>
            <a:pPr marL="12700">
              <a:lnSpc>
                <a:spcPct val="100000"/>
              </a:lnSpc>
              <a:spcBef>
                <a:spcPts val="105"/>
              </a:spcBef>
            </a:pPr>
            <a:r>
              <a:rPr sz="2000" b="1" dirty="0">
                <a:latin typeface="Times New Roman"/>
                <a:cs typeface="Times New Roman"/>
              </a:rPr>
              <a:t>SEC</a:t>
            </a:r>
            <a:r>
              <a:rPr sz="2000" b="1" spc="5" dirty="0">
                <a:latin typeface="Times New Roman"/>
                <a:cs typeface="Times New Roman"/>
              </a:rPr>
              <a:t>U</a:t>
            </a:r>
            <a:r>
              <a:rPr sz="2000" b="1" dirty="0">
                <a:latin typeface="Times New Roman"/>
                <a:cs typeface="Times New Roman"/>
              </a:rPr>
              <a:t>RITY</a:t>
            </a:r>
            <a:r>
              <a:rPr sz="2000" b="1" spc="-185" dirty="0">
                <a:latin typeface="Times New Roman"/>
                <a:cs typeface="Times New Roman"/>
              </a:rPr>
              <a:t> </a:t>
            </a:r>
            <a:r>
              <a:rPr sz="2000" b="1" dirty="0">
                <a:latin typeface="Times New Roman"/>
                <a:cs typeface="Times New Roman"/>
              </a:rPr>
              <a:t>A</a:t>
            </a:r>
            <a:r>
              <a:rPr sz="2000" b="1" spc="5" dirty="0">
                <a:latin typeface="Times New Roman"/>
                <a:cs typeface="Times New Roman"/>
              </a:rPr>
              <a:t>N</a:t>
            </a:r>
            <a:r>
              <a:rPr sz="2000" b="1" dirty="0">
                <a:latin typeface="Times New Roman"/>
                <a:cs typeface="Times New Roman"/>
              </a:rPr>
              <a:t>D</a:t>
            </a:r>
            <a:r>
              <a:rPr sz="2000" b="1" spc="-114" dirty="0">
                <a:latin typeface="Times New Roman"/>
                <a:cs typeface="Times New Roman"/>
              </a:rPr>
              <a:t> </a:t>
            </a:r>
            <a:r>
              <a:rPr sz="2000" b="1" dirty="0">
                <a:latin typeface="Times New Roman"/>
                <a:cs typeface="Times New Roman"/>
              </a:rPr>
              <a:t>A</a:t>
            </a:r>
            <a:r>
              <a:rPr sz="2000" b="1" spc="5" dirty="0">
                <a:latin typeface="Times New Roman"/>
                <a:cs typeface="Times New Roman"/>
              </a:rPr>
              <a:t>U</a:t>
            </a:r>
            <a:r>
              <a:rPr sz="2000" b="1" dirty="0">
                <a:latin typeface="Times New Roman"/>
                <a:cs typeface="Times New Roman"/>
              </a:rPr>
              <a:t>TH</a:t>
            </a:r>
            <a:r>
              <a:rPr sz="2000" b="1" spc="-10" dirty="0">
                <a:latin typeface="Times New Roman"/>
                <a:cs typeface="Times New Roman"/>
              </a:rPr>
              <a:t>E</a:t>
            </a:r>
            <a:r>
              <a:rPr sz="2000" b="1" dirty="0">
                <a:latin typeface="Times New Roman"/>
                <a:cs typeface="Times New Roman"/>
              </a:rPr>
              <a:t>NTIC</a:t>
            </a:r>
            <a:r>
              <a:rPr sz="2000" b="1" spc="-135" dirty="0">
                <a:latin typeface="Times New Roman"/>
                <a:cs typeface="Times New Roman"/>
              </a:rPr>
              <a:t>A</a:t>
            </a:r>
            <a:r>
              <a:rPr sz="2000" b="1" dirty="0">
                <a:latin typeface="Times New Roman"/>
                <a:cs typeface="Times New Roman"/>
              </a:rPr>
              <a:t>TION</a:t>
            </a:r>
            <a:r>
              <a:rPr sz="2000" b="1" spc="-35" dirty="0">
                <a:latin typeface="Times New Roman"/>
                <a:cs typeface="Times New Roman"/>
              </a:rPr>
              <a:t> </a:t>
            </a:r>
            <a:r>
              <a:rPr sz="2000" b="1" dirty="0">
                <a:latin typeface="Times New Roman"/>
                <a:cs typeface="Times New Roman"/>
              </a:rPr>
              <a:t>MO</a:t>
            </a:r>
            <a:r>
              <a:rPr sz="2000" b="1" spc="5" dirty="0">
                <a:latin typeface="Times New Roman"/>
                <a:cs typeface="Times New Roman"/>
              </a:rPr>
              <a:t>D</a:t>
            </a:r>
            <a:r>
              <a:rPr sz="2000" b="1" dirty="0">
                <a:latin typeface="Times New Roman"/>
                <a:cs typeface="Times New Roman"/>
              </a:rPr>
              <a:t>ULE:</a:t>
            </a:r>
            <a:endParaRPr sz="2000" dirty="0">
              <a:latin typeface="Times New Roman"/>
              <a:cs typeface="Times New Roman"/>
            </a:endParaRPr>
          </a:p>
          <a:p>
            <a:pPr>
              <a:lnSpc>
                <a:spcPct val="100000"/>
              </a:lnSpc>
              <a:spcBef>
                <a:spcPts val="40"/>
              </a:spcBef>
            </a:pPr>
            <a:endParaRPr sz="1850" dirty="0">
              <a:latin typeface="Times New Roman"/>
              <a:cs typeface="Times New Roman"/>
            </a:endParaRPr>
          </a:p>
          <a:p>
            <a:pPr marL="354965" indent="-342900">
              <a:lnSpc>
                <a:spcPct val="100000"/>
              </a:lnSpc>
              <a:buFont typeface="Wingdings"/>
              <a:buChar char=""/>
              <a:tabLst>
                <a:tab pos="354965" algn="l"/>
                <a:tab pos="355600" algn="l"/>
              </a:tabLst>
            </a:pPr>
            <a:r>
              <a:rPr sz="1800" dirty="0">
                <a:latin typeface="Times New Roman"/>
                <a:cs typeface="Times New Roman"/>
              </a:rPr>
              <a:t>The</a:t>
            </a:r>
            <a:r>
              <a:rPr sz="1800" spc="-5" dirty="0">
                <a:latin typeface="Times New Roman"/>
                <a:cs typeface="Times New Roman"/>
              </a:rPr>
              <a:t> user</a:t>
            </a:r>
            <a:r>
              <a:rPr sz="1800" dirty="0">
                <a:latin typeface="Times New Roman"/>
                <a:cs typeface="Times New Roman"/>
              </a:rPr>
              <a:t> details</a:t>
            </a:r>
            <a:r>
              <a:rPr sz="1800" spc="-25" dirty="0">
                <a:latin typeface="Times New Roman"/>
                <a:cs typeface="Times New Roman"/>
              </a:rPr>
              <a:t> </a:t>
            </a:r>
            <a:r>
              <a:rPr sz="1800" dirty="0">
                <a:latin typeface="Times New Roman"/>
                <a:cs typeface="Times New Roman"/>
              </a:rPr>
              <a:t>should</a:t>
            </a:r>
            <a:r>
              <a:rPr sz="1800" spc="-5" dirty="0">
                <a:latin typeface="Times New Roman"/>
                <a:cs typeface="Times New Roman"/>
              </a:rPr>
              <a:t> </a:t>
            </a:r>
            <a:r>
              <a:rPr sz="1800" dirty="0">
                <a:latin typeface="Times New Roman"/>
                <a:cs typeface="Times New Roman"/>
              </a:rPr>
              <a:t>be verified</a:t>
            </a:r>
            <a:r>
              <a:rPr sz="1800" spc="-20" dirty="0">
                <a:latin typeface="Times New Roman"/>
                <a:cs typeface="Times New Roman"/>
              </a:rPr>
              <a:t> </a:t>
            </a:r>
            <a:r>
              <a:rPr sz="1800" dirty="0">
                <a:latin typeface="Times New Roman"/>
                <a:cs typeface="Times New Roman"/>
              </a:rPr>
              <a:t>against</a:t>
            </a:r>
            <a:r>
              <a:rPr sz="1800" spc="-5" dirty="0">
                <a:latin typeface="Times New Roman"/>
                <a:cs typeface="Times New Roman"/>
              </a:rPr>
              <a:t> </a:t>
            </a:r>
            <a:r>
              <a:rPr sz="1800" dirty="0">
                <a:latin typeface="Times New Roman"/>
                <a:cs typeface="Times New Roman"/>
              </a:rPr>
              <a:t>the</a:t>
            </a:r>
            <a:r>
              <a:rPr sz="1800" spc="-5" dirty="0">
                <a:latin typeface="Times New Roman"/>
                <a:cs typeface="Times New Roman"/>
              </a:rPr>
              <a:t> </a:t>
            </a:r>
            <a:r>
              <a:rPr sz="1800" dirty="0">
                <a:latin typeface="Times New Roman"/>
                <a:cs typeface="Times New Roman"/>
              </a:rPr>
              <a:t>details</a:t>
            </a:r>
            <a:r>
              <a:rPr sz="1800" spc="-20" dirty="0">
                <a:latin typeface="Times New Roman"/>
                <a:cs typeface="Times New Roman"/>
              </a:rPr>
              <a:t> </a:t>
            </a:r>
            <a:r>
              <a:rPr sz="1800" dirty="0">
                <a:latin typeface="Times New Roman"/>
                <a:cs typeface="Times New Roman"/>
              </a:rPr>
              <a:t>in</a:t>
            </a:r>
            <a:r>
              <a:rPr sz="1800" spc="-5" dirty="0">
                <a:latin typeface="Times New Roman"/>
                <a:cs typeface="Times New Roman"/>
              </a:rPr>
              <a:t> </a:t>
            </a:r>
            <a:r>
              <a:rPr sz="1800" dirty="0">
                <a:latin typeface="Times New Roman"/>
                <a:cs typeface="Times New Roman"/>
              </a:rPr>
              <a:t>the</a:t>
            </a:r>
            <a:r>
              <a:rPr sz="1800" spc="-5" dirty="0">
                <a:latin typeface="Times New Roman"/>
                <a:cs typeface="Times New Roman"/>
              </a:rPr>
              <a:t> user</a:t>
            </a:r>
            <a:r>
              <a:rPr sz="1800" dirty="0">
                <a:latin typeface="Times New Roman"/>
                <a:cs typeface="Times New Roman"/>
              </a:rPr>
              <a:t> tables.</a:t>
            </a:r>
          </a:p>
          <a:p>
            <a:pPr>
              <a:lnSpc>
                <a:spcPct val="100000"/>
              </a:lnSpc>
              <a:spcBef>
                <a:spcPts val="30"/>
              </a:spcBef>
              <a:buFont typeface="Wingdings"/>
              <a:buChar char=""/>
            </a:pPr>
            <a:endParaRPr sz="1850" dirty="0">
              <a:latin typeface="Times New Roman"/>
              <a:cs typeface="Times New Roman"/>
            </a:endParaRPr>
          </a:p>
          <a:p>
            <a:pPr marL="354965" indent="-342900">
              <a:lnSpc>
                <a:spcPct val="100000"/>
              </a:lnSpc>
              <a:spcBef>
                <a:spcPts val="5"/>
              </a:spcBef>
              <a:buFont typeface="Wingdings"/>
              <a:buChar char=""/>
              <a:tabLst>
                <a:tab pos="354965" algn="l"/>
                <a:tab pos="355600" algn="l"/>
              </a:tabLst>
            </a:pPr>
            <a:r>
              <a:rPr sz="1800" dirty="0">
                <a:latin typeface="Times New Roman"/>
                <a:cs typeface="Times New Roman"/>
              </a:rPr>
              <a:t>If</a:t>
            </a:r>
            <a:r>
              <a:rPr sz="1800" spc="-5" dirty="0">
                <a:latin typeface="Times New Roman"/>
                <a:cs typeface="Times New Roman"/>
              </a:rPr>
              <a:t> </a:t>
            </a:r>
            <a:r>
              <a:rPr sz="1800" dirty="0">
                <a:latin typeface="Times New Roman"/>
                <a:cs typeface="Times New Roman"/>
              </a:rPr>
              <a:t>it </a:t>
            </a:r>
            <a:r>
              <a:rPr sz="1800" spc="-5" dirty="0">
                <a:latin typeface="Times New Roman"/>
                <a:cs typeface="Times New Roman"/>
              </a:rPr>
              <a:t>is </a:t>
            </a:r>
            <a:r>
              <a:rPr sz="1800" dirty="0">
                <a:latin typeface="Times New Roman"/>
                <a:cs typeface="Times New Roman"/>
              </a:rPr>
              <a:t>valid</a:t>
            </a:r>
            <a:r>
              <a:rPr sz="1800" spc="-20" dirty="0">
                <a:latin typeface="Times New Roman"/>
                <a:cs typeface="Times New Roman"/>
              </a:rPr>
              <a:t>,</a:t>
            </a:r>
            <a:r>
              <a:rPr sz="1800" spc="-5" dirty="0">
                <a:latin typeface="Times New Roman"/>
                <a:cs typeface="Times New Roman"/>
              </a:rPr>
              <a:t> </a:t>
            </a:r>
            <a:r>
              <a:rPr sz="1800" dirty="0">
                <a:latin typeface="Times New Roman"/>
                <a:cs typeface="Times New Roman"/>
              </a:rPr>
              <a:t>they</a:t>
            </a:r>
            <a:r>
              <a:rPr lang="en-US" spc="-15" dirty="0">
                <a:latin typeface="Times New Roman"/>
                <a:cs typeface="Times New Roman"/>
              </a:rPr>
              <a:t> </a:t>
            </a:r>
            <a:r>
              <a:rPr lang="en-IN" sz="1800" spc="-20" dirty="0">
                <a:latin typeface="Times New Roman"/>
                <a:cs typeface="Times New Roman"/>
              </a:rPr>
              <a:t>user </a:t>
            </a:r>
            <a:r>
              <a:rPr sz="1800" dirty="0">
                <a:latin typeface="Times New Roman"/>
                <a:cs typeface="Times New Roman"/>
              </a:rPr>
              <a:t>should be entered</a:t>
            </a:r>
            <a:r>
              <a:rPr sz="1800" spc="-25" dirty="0">
                <a:latin typeface="Times New Roman"/>
                <a:cs typeface="Times New Roman"/>
              </a:rPr>
              <a:t> </a:t>
            </a:r>
            <a:r>
              <a:rPr sz="1800" dirty="0">
                <a:latin typeface="Times New Roman"/>
                <a:cs typeface="Times New Roman"/>
              </a:rPr>
              <a:t>into</a:t>
            </a:r>
            <a:r>
              <a:rPr sz="1800" spc="-10" dirty="0">
                <a:latin typeface="Times New Roman"/>
                <a:cs typeface="Times New Roman"/>
              </a:rPr>
              <a:t> </a:t>
            </a:r>
            <a:r>
              <a:rPr sz="1800" dirty="0">
                <a:latin typeface="Times New Roman"/>
                <a:cs typeface="Times New Roman"/>
              </a:rPr>
              <a:t>the system.</a:t>
            </a:r>
          </a:p>
          <a:p>
            <a:pPr>
              <a:lnSpc>
                <a:spcPct val="100000"/>
              </a:lnSpc>
              <a:spcBef>
                <a:spcPts val="30"/>
              </a:spcBef>
              <a:buFont typeface="Wingdings"/>
              <a:buChar char=""/>
            </a:pPr>
            <a:endParaRPr sz="1850" dirty="0">
              <a:latin typeface="Times New Roman"/>
              <a:cs typeface="Times New Roman"/>
            </a:endParaRPr>
          </a:p>
          <a:p>
            <a:pPr marL="411480" indent="-399415">
              <a:lnSpc>
                <a:spcPct val="100000"/>
              </a:lnSpc>
              <a:buFont typeface="Wingdings"/>
              <a:buChar char=""/>
              <a:tabLst>
                <a:tab pos="411480" algn="l"/>
                <a:tab pos="412115" algn="l"/>
              </a:tabLst>
            </a:pPr>
            <a:r>
              <a:rPr sz="1800" dirty="0">
                <a:latin typeface="Times New Roman"/>
                <a:cs typeface="Times New Roman"/>
              </a:rPr>
              <a:t>Once entered,</a:t>
            </a:r>
            <a:r>
              <a:rPr sz="1800" spc="-30" dirty="0">
                <a:latin typeface="Times New Roman"/>
                <a:cs typeface="Times New Roman"/>
              </a:rPr>
              <a:t> </a:t>
            </a:r>
            <a:r>
              <a:rPr sz="1800" dirty="0">
                <a:latin typeface="Times New Roman"/>
                <a:cs typeface="Times New Roman"/>
              </a:rPr>
              <a:t>based on</a:t>
            </a:r>
            <a:r>
              <a:rPr sz="1800" spc="-10" dirty="0">
                <a:latin typeface="Times New Roman"/>
                <a:cs typeface="Times New Roman"/>
              </a:rPr>
              <a:t> </a:t>
            </a:r>
            <a:r>
              <a:rPr sz="1800" dirty="0">
                <a:latin typeface="Times New Roman"/>
                <a:cs typeface="Times New Roman"/>
              </a:rPr>
              <a:t>the </a:t>
            </a:r>
            <a:r>
              <a:rPr sz="1800" spc="-5" dirty="0">
                <a:latin typeface="Times New Roman"/>
                <a:cs typeface="Times New Roman"/>
              </a:rPr>
              <a:t>user</a:t>
            </a:r>
            <a:r>
              <a:rPr sz="1800" dirty="0">
                <a:latin typeface="Times New Roman"/>
                <a:cs typeface="Times New Roman"/>
              </a:rPr>
              <a:t> </a:t>
            </a:r>
            <a:r>
              <a:rPr sz="1800" spc="5" dirty="0">
                <a:latin typeface="Times New Roman"/>
                <a:cs typeface="Times New Roman"/>
              </a:rPr>
              <a:t>type</a:t>
            </a:r>
            <a:r>
              <a:rPr sz="1800" spc="-35" dirty="0">
                <a:latin typeface="Times New Roman"/>
                <a:cs typeface="Times New Roman"/>
              </a:rPr>
              <a:t> </a:t>
            </a:r>
            <a:r>
              <a:rPr sz="1800" dirty="0">
                <a:latin typeface="Times New Roman"/>
                <a:cs typeface="Times New Roman"/>
              </a:rPr>
              <a:t>access</a:t>
            </a:r>
            <a:r>
              <a:rPr sz="1800" spc="-15" dirty="0">
                <a:latin typeface="Times New Roman"/>
                <a:cs typeface="Times New Roman"/>
              </a:rPr>
              <a:t> </a:t>
            </a:r>
            <a:r>
              <a:rPr sz="1800" dirty="0">
                <a:latin typeface="Times New Roman"/>
                <a:cs typeface="Times New Roman"/>
              </a:rPr>
              <a:t>to the</a:t>
            </a:r>
            <a:r>
              <a:rPr sz="1800" spc="-5" dirty="0">
                <a:latin typeface="Times New Roman"/>
                <a:cs typeface="Times New Roman"/>
              </a:rPr>
              <a:t> different</a:t>
            </a:r>
            <a:r>
              <a:rPr sz="1800" spc="-15" dirty="0">
                <a:latin typeface="Times New Roman"/>
                <a:cs typeface="Times New Roman"/>
              </a:rPr>
              <a:t> </a:t>
            </a:r>
            <a:r>
              <a:rPr sz="1800" spc="-5" dirty="0">
                <a:latin typeface="Times New Roman"/>
                <a:cs typeface="Times New Roman"/>
              </a:rPr>
              <a:t>modules</a:t>
            </a:r>
            <a:r>
              <a:rPr lang="en-US" spc="-5" dirty="0">
                <a:latin typeface="Times New Roman"/>
                <a:cs typeface="Times New Roman"/>
              </a:rPr>
              <a:t> is to </a:t>
            </a:r>
            <a:r>
              <a:rPr sz="1800" dirty="0">
                <a:latin typeface="Times New Roman"/>
                <a:cs typeface="Times New Roman"/>
              </a:rPr>
              <a:t>be enabled</a:t>
            </a:r>
            <a:r>
              <a:rPr sz="1800" spc="-20" dirty="0">
                <a:latin typeface="Times New Roman"/>
                <a:cs typeface="Times New Roman"/>
              </a:rPr>
              <a:t> </a:t>
            </a:r>
            <a:r>
              <a:rPr sz="1800" dirty="0">
                <a:latin typeface="Times New Roman"/>
                <a:cs typeface="Times New Roman"/>
              </a:rPr>
              <a:t>/disabled.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094"/>
            <a:chOff x="0" y="396265"/>
            <a:chExt cx="12192000" cy="6086094"/>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11" name="object 5"/>
            <p:cNvSpPr/>
            <p:nvPr/>
          </p:nvSpPr>
          <p:spPr>
            <a:xfrm>
              <a:off x="787908" y="7863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10" name="object 7"/>
          <p:cNvSpPr txBox="1">
            <a:spLocks noGrp="1"/>
          </p:cNvSpPr>
          <p:nvPr>
            <p:ph type="title"/>
          </p:nvPr>
        </p:nvSpPr>
        <p:spPr>
          <a:xfrm>
            <a:off x="1102867" y="1036066"/>
            <a:ext cx="5831333" cy="4322337"/>
          </a:xfrm>
          <a:prstGeom prst="rect">
            <a:avLst/>
          </a:prstGeom>
        </p:spPr>
        <p:txBody>
          <a:bodyPr vert="horz" wrap="square" lIns="0" tIns="13335" rIns="0" bIns="0" rtlCol="0">
            <a:spAutoFit/>
          </a:bodyPr>
          <a:lstStyle/>
          <a:p>
            <a:r>
              <a:rPr lang="en-US" sz="2000" b="1" spc="-50" dirty="0">
                <a:solidFill>
                  <a:schemeClr val="tx1"/>
                </a:solidFill>
                <a:latin typeface="Times New Roman"/>
                <a:cs typeface="Times New Roman"/>
              </a:rPr>
              <a:t>TEAM LEADER – PRATIK TANAJI PATIL</a:t>
            </a:r>
            <a:br>
              <a:rPr lang="en-US" sz="2000" b="1" spc="-50" dirty="0">
                <a:solidFill>
                  <a:schemeClr val="tx1"/>
                </a:solidFill>
                <a:latin typeface="Times New Roman"/>
                <a:cs typeface="Times New Roman"/>
              </a:rPr>
            </a:br>
            <a:br>
              <a:rPr lang="en-US" sz="2000" spc="-50" dirty="0">
                <a:solidFill>
                  <a:schemeClr val="tx1"/>
                </a:solidFill>
              </a:rPr>
            </a:br>
            <a:br>
              <a:rPr lang="en-US" sz="2000" spc="-50" dirty="0">
                <a:solidFill>
                  <a:schemeClr val="tx1"/>
                </a:solidFill>
              </a:rPr>
            </a:br>
            <a:br>
              <a:rPr lang="en-US" sz="2000" b="1" spc="-50" dirty="0">
                <a:solidFill>
                  <a:schemeClr val="tx1"/>
                </a:solidFill>
                <a:latin typeface="Times New Roman"/>
                <a:cs typeface="Times New Roman"/>
              </a:rPr>
            </a:br>
            <a:r>
              <a:rPr lang="en-US" sz="2000" dirty="0">
                <a:solidFill>
                  <a:schemeClr val="tx1"/>
                </a:solidFill>
              </a:rPr>
              <a:t>TEAM MEMBERS :</a:t>
            </a:r>
            <a:br>
              <a:rPr lang="en-US" sz="2000" dirty="0">
                <a:solidFill>
                  <a:schemeClr val="tx1"/>
                </a:solidFill>
              </a:rPr>
            </a:br>
            <a:br>
              <a:rPr lang="en-US" sz="2000" dirty="0">
                <a:solidFill>
                  <a:schemeClr val="tx1"/>
                </a:solidFill>
              </a:rPr>
            </a:br>
            <a:r>
              <a:rPr lang="en-IN" sz="2000" dirty="0">
                <a:solidFill>
                  <a:schemeClr val="tx1"/>
                </a:solidFill>
              </a:rPr>
              <a:t>JAMES X</a:t>
            </a:r>
            <a:br>
              <a:rPr lang="en-IN" sz="2000" dirty="0">
                <a:solidFill>
                  <a:schemeClr val="tx1"/>
                </a:solidFill>
              </a:rPr>
            </a:br>
            <a:r>
              <a:rPr lang="en-IN" sz="2000" dirty="0">
                <a:solidFill>
                  <a:schemeClr val="tx1"/>
                </a:solidFill>
              </a:rPr>
              <a:t>JULAKANTI NIKHITHA</a:t>
            </a:r>
            <a:br>
              <a:rPr lang="en-IN" sz="2000" dirty="0">
                <a:solidFill>
                  <a:schemeClr val="tx1"/>
                </a:solidFill>
              </a:rPr>
            </a:br>
            <a:r>
              <a:rPr lang="en-IN" sz="2000" dirty="0">
                <a:solidFill>
                  <a:schemeClr val="tx1"/>
                </a:solidFill>
              </a:rPr>
              <a:t>MANAS RANJAN ACHARYA</a:t>
            </a:r>
            <a:br>
              <a:rPr lang="en-IN" sz="2000" dirty="0">
                <a:solidFill>
                  <a:schemeClr val="tx1"/>
                </a:solidFill>
              </a:rPr>
            </a:br>
            <a:r>
              <a:rPr lang="en-IN" sz="2000" dirty="0">
                <a:solidFill>
                  <a:schemeClr val="tx1"/>
                </a:solidFill>
              </a:rPr>
              <a:t>NIVETHA PARTHASARATHY</a:t>
            </a:r>
            <a:br>
              <a:rPr lang="en-IN" sz="2000" dirty="0">
                <a:solidFill>
                  <a:schemeClr val="tx1"/>
                </a:solidFill>
              </a:rPr>
            </a:br>
            <a:r>
              <a:rPr lang="en-IN" sz="2000" dirty="0">
                <a:solidFill>
                  <a:schemeClr val="tx1"/>
                </a:solidFill>
              </a:rPr>
              <a:t>RUTUJA SANJAY KAKUSTE</a:t>
            </a:r>
            <a:br>
              <a:rPr lang="en-IN" sz="2000" dirty="0">
                <a:solidFill>
                  <a:schemeClr val="tx1"/>
                </a:solidFill>
              </a:rPr>
            </a:br>
            <a:r>
              <a:rPr lang="en-IN" sz="2000" dirty="0">
                <a:solidFill>
                  <a:schemeClr val="tx1"/>
                </a:solidFill>
              </a:rPr>
              <a:t>AKULA MANASA</a:t>
            </a:r>
            <a:br>
              <a:rPr lang="en-IN" sz="2000" dirty="0">
                <a:solidFill>
                  <a:schemeClr val="tx1"/>
                </a:solidFill>
              </a:rPr>
            </a:br>
            <a:r>
              <a:rPr lang="en-IN" sz="2000" dirty="0">
                <a:solidFill>
                  <a:schemeClr val="tx1"/>
                </a:solidFill>
              </a:rPr>
              <a:t>CHINMAY K S</a:t>
            </a:r>
            <a:br>
              <a:rPr lang="en-IN" sz="2000" dirty="0">
                <a:solidFill>
                  <a:schemeClr val="tx1"/>
                </a:solidFill>
              </a:rPr>
            </a:br>
            <a:endParaRPr sz="20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086475"/>
            <a:chOff x="0" y="396265"/>
            <a:chExt cx="12192000" cy="6086475"/>
          </a:xfrm>
        </p:grpSpPr>
        <p:sp>
          <p:nvSpPr>
            <p:cNvPr id="4" name="object 4"/>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1161999" y="962913"/>
            <a:ext cx="4453890" cy="452120"/>
          </a:xfrm>
          <a:prstGeom prst="rect">
            <a:avLst/>
          </a:prstGeom>
        </p:spPr>
        <p:txBody>
          <a:bodyPr vert="horz" wrap="square" lIns="0" tIns="12065" rIns="0" bIns="0" rtlCol="0">
            <a:spAutoFit/>
          </a:bodyPr>
          <a:lstStyle/>
          <a:p>
            <a:pPr marL="12700">
              <a:lnSpc>
                <a:spcPct val="100000"/>
              </a:lnSpc>
              <a:spcBef>
                <a:spcPts val="95"/>
              </a:spcBef>
            </a:pPr>
            <a:r>
              <a:rPr spc="-5" dirty="0"/>
              <a:t>SYSTEM</a:t>
            </a:r>
            <a:r>
              <a:rPr spc="-140" dirty="0"/>
              <a:t> </a:t>
            </a:r>
            <a:r>
              <a:rPr spc="-5" dirty="0"/>
              <a:t>ARC</a:t>
            </a:r>
            <a:r>
              <a:rPr spc="-20" dirty="0"/>
              <a:t>H</a:t>
            </a:r>
            <a:r>
              <a:rPr spc="-5" dirty="0"/>
              <a:t>ITEC</a:t>
            </a:r>
            <a:r>
              <a:rPr spc="-20" dirty="0"/>
              <a:t>T</a:t>
            </a:r>
            <a:r>
              <a:rPr spc="-5" dirty="0"/>
              <a:t>URE</a:t>
            </a:r>
          </a:p>
        </p:txBody>
      </p:sp>
      <p:pic>
        <p:nvPicPr>
          <p:cNvPr id="8" name="object 8"/>
          <p:cNvPicPr/>
          <p:nvPr/>
        </p:nvPicPr>
        <p:blipFill>
          <a:blip r:embed="rId3" cstate="print"/>
          <a:stretch>
            <a:fillRect/>
          </a:stretch>
        </p:blipFill>
        <p:spPr>
          <a:xfrm>
            <a:off x="1210055" y="1667255"/>
            <a:ext cx="9072372" cy="39989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086475"/>
            <a:chOff x="0" y="396265"/>
            <a:chExt cx="12192000" cy="6086475"/>
          </a:xfrm>
        </p:grpSpPr>
        <p:sp>
          <p:nvSpPr>
            <p:cNvPr id="4" name="object 4"/>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1371980" y="976375"/>
            <a:ext cx="4986655" cy="452120"/>
          </a:xfrm>
          <a:prstGeom prst="rect">
            <a:avLst/>
          </a:prstGeom>
        </p:spPr>
        <p:txBody>
          <a:bodyPr vert="horz" wrap="square" lIns="0" tIns="12065" rIns="0" bIns="0" rtlCol="0">
            <a:spAutoFit/>
          </a:bodyPr>
          <a:lstStyle/>
          <a:p>
            <a:pPr marL="12700">
              <a:lnSpc>
                <a:spcPct val="100000"/>
              </a:lnSpc>
              <a:spcBef>
                <a:spcPts val="95"/>
              </a:spcBef>
            </a:pPr>
            <a:r>
              <a:rPr spc="-60" dirty="0"/>
              <a:t>LOG</a:t>
            </a:r>
            <a:r>
              <a:rPr spc="-50" dirty="0"/>
              <a:t>I</a:t>
            </a:r>
            <a:r>
              <a:rPr spc="-5" dirty="0"/>
              <a:t>N</a:t>
            </a:r>
            <a:r>
              <a:rPr spc="-105" dirty="0"/>
              <a:t> </a:t>
            </a:r>
            <a:r>
              <a:rPr spc="-50" dirty="0"/>
              <a:t>S</a:t>
            </a:r>
            <a:r>
              <a:rPr spc="-60" dirty="0"/>
              <a:t>EQUENC</a:t>
            </a:r>
            <a:r>
              <a:rPr spc="-5" dirty="0"/>
              <a:t>E</a:t>
            </a:r>
            <a:r>
              <a:rPr spc="-70" dirty="0"/>
              <a:t> </a:t>
            </a:r>
            <a:r>
              <a:rPr spc="-60" dirty="0"/>
              <a:t>D</a:t>
            </a:r>
            <a:r>
              <a:rPr spc="-50" dirty="0"/>
              <a:t>I</a:t>
            </a:r>
            <a:r>
              <a:rPr spc="-60" dirty="0"/>
              <a:t>AGRA</a:t>
            </a:r>
            <a:r>
              <a:rPr spc="-5" dirty="0"/>
              <a:t>M</a:t>
            </a:r>
          </a:p>
        </p:txBody>
      </p:sp>
      <p:pic>
        <p:nvPicPr>
          <p:cNvPr id="8" name="object 8"/>
          <p:cNvPicPr/>
          <p:nvPr/>
        </p:nvPicPr>
        <p:blipFill>
          <a:blip r:embed="rId3" cstate="print"/>
          <a:stretch>
            <a:fillRect/>
          </a:stretch>
        </p:blipFill>
        <p:spPr>
          <a:xfrm>
            <a:off x="1680972" y="1828800"/>
            <a:ext cx="7857744" cy="37734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086475"/>
            <a:chOff x="0" y="396265"/>
            <a:chExt cx="12192000" cy="6086475"/>
          </a:xfrm>
        </p:grpSpPr>
        <p:sp>
          <p:nvSpPr>
            <p:cNvPr id="4" name="object 4"/>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3" y="396265"/>
              <a:ext cx="11417046" cy="6086094"/>
            </a:xfrm>
            <a:prstGeom prst="rect">
              <a:avLst/>
            </a:prstGeom>
          </p:spPr>
        </p:pic>
        <p:sp>
          <p:nvSpPr>
            <p:cNvPr id="6" name="object 6"/>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1094333" y="976375"/>
            <a:ext cx="5342890" cy="452120"/>
          </a:xfrm>
          <a:prstGeom prst="rect">
            <a:avLst/>
          </a:prstGeom>
        </p:spPr>
        <p:txBody>
          <a:bodyPr vert="horz" wrap="square" lIns="0" tIns="12065" rIns="0" bIns="0" rtlCol="0">
            <a:spAutoFit/>
          </a:bodyPr>
          <a:lstStyle/>
          <a:p>
            <a:pPr marL="12700">
              <a:lnSpc>
                <a:spcPct val="100000"/>
              </a:lnSpc>
              <a:spcBef>
                <a:spcPts val="95"/>
              </a:spcBef>
            </a:pPr>
            <a:r>
              <a:rPr spc="-60" dirty="0"/>
              <a:t>DEPO</a:t>
            </a:r>
            <a:r>
              <a:rPr spc="-50" dirty="0"/>
              <a:t>SI</a:t>
            </a:r>
            <a:r>
              <a:rPr spc="-5" dirty="0"/>
              <a:t>T</a:t>
            </a:r>
            <a:r>
              <a:rPr spc="-145" dirty="0"/>
              <a:t> </a:t>
            </a:r>
            <a:r>
              <a:rPr spc="-50" dirty="0"/>
              <a:t>S</a:t>
            </a:r>
            <a:r>
              <a:rPr spc="-60" dirty="0"/>
              <a:t>EQUENC</a:t>
            </a:r>
            <a:r>
              <a:rPr spc="-5" dirty="0"/>
              <a:t>E</a:t>
            </a:r>
            <a:r>
              <a:rPr spc="-85" dirty="0"/>
              <a:t> </a:t>
            </a:r>
            <a:r>
              <a:rPr spc="-60" dirty="0"/>
              <a:t>D</a:t>
            </a:r>
            <a:r>
              <a:rPr spc="-50" dirty="0"/>
              <a:t>I</a:t>
            </a:r>
            <a:r>
              <a:rPr spc="-60" dirty="0"/>
              <a:t>AGRA</a:t>
            </a:r>
            <a:r>
              <a:rPr spc="-5" dirty="0"/>
              <a:t>M</a:t>
            </a:r>
          </a:p>
        </p:txBody>
      </p:sp>
      <p:pic>
        <p:nvPicPr>
          <p:cNvPr id="8" name="object 8"/>
          <p:cNvPicPr/>
          <p:nvPr/>
        </p:nvPicPr>
        <p:blipFill>
          <a:blip r:embed="rId3" cstate="print"/>
          <a:stretch>
            <a:fillRect/>
          </a:stretch>
        </p:blipFill>
        <p:spPr>
          <a:xfrm>
            <a:off x="1571244" y="1627632"/>
            <a:ext cx="8531352" cy="411022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461760"/>
            <a:chOff x="0" y="396265"/>
            <a:chExt cx="12192000" cy="6461760"/>
          </a:xfrm>
        </p:grpSpPr>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0" y="34289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6" name="object 6"/>
            <p:cNvPicPr/>
            <p:nvPr/>
          </p:nvPicPr>
          <p:blipFill>
            <a:blip r:embed="rId2" cstate="print"/>
            <a:stretch>
              <a:fillRect/>
            </a:stretch>
          </p:blipFill>
          <p:spPr>
            <a:xfrm>
              <a:off x="397763" y="396265"/>
              <a:ext cx="11417046" cy="6086094"/>
            </a:xfrm>
            <a:prstGeom prst="rect">
              <a:avLst/>
            </a:prstGeom>
          </p:spPr>
        </p:pic>
        <p:sp>
          <p:nvSpPr>
            <p:cNvPr id="7" name="object 7"/>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8" name="object 8"/>
            <p:cNvSpPr/>
            <p:nvPr/>
          </p:nvSpPr>
          <p:spPr>
            <a:xfrm>
              <a:off x="1097280" y="2164079"/>
              <a:ext cx="8495030" cy="2918460"/>
            </a:xfrm>
            <a:custGeom>
              <a:avLst/>
              <a:gdLst/>
              <a:ahLst/>
              <a:cxnLst/>
              <a:rect l="l" t="t" r="r" b="b"/>
              <a:pathLst>
                <a:path w="8495030" h="2918460">
                  <a:moveTo>
                    <a:pt x="8494776" y="0"/>
                  </a:moveTo>
                  <a:lnTo>
                    <a:pt x="0" y="0"/>
                  </a:lnTo>
                  <a:lnTo>
                    <a:pt x="0" y="2918460"/>
                  </a:lnTo>
                  <a:lnTo>
                    <a:pt x="8494776" y="2918460"/>
                  </a:lnTo>
                  <a:lnTo>
                    <a:pt x="8494776" y="0"/>
                  </a:lnTo>
                  <a:close/>
                </a:path>
              </a:pathLst>
            </a:custGeom>
            <a:solidFill>
              <a:srgbClr val="ECEEF7"/>
            </a:solidFill>
          </p:spPr>
          <p:txBody>
            <a:bodyPr wrap="square" lIns="0" tIns="0" rIns="0" bIns="0" rtlCol="0"/>
            <a:lstStyle/>
            <a:p>
              <a:endParaRPr/>
            </a:p>
          </p:txBody>
        </p:sp>
      </p:grpSp>
      <p:sp>
        <p:nvSpPr>
          <p:cNvPr id="9" name="object 9"/>
          <p:cNvSpPr txBox="1">
            <a:spLocks noGrp="1"/>
          </p:cNvSpPr>
          <p:nvPr>
            <p:ph type="title"/>
          </p:nvPr>
        </p:nvSpPr>
        <p:spPr>
          <a:xfrm>
            <a:off x="1059586" y="1105661"/>
            <a:ext cx="5870575" cy="452120"/>
          </a:xfrm>
          <a:prstGeom prst="rect">
            <a:avLst/>
          </a:prstGeom>
        </p:spPr>
        <p:txBody>
          <a:bodyPr vert="horz" wrap="square" lIns="0" tIns="12065" rIns="0" bIns="0" rtlCol="0">
            <a:spAutoFit/>
          </a:bodyPr>
          <a:lstStyle/>
          <a:p>
            <a:pPr marL="12700">
              <a:lnSpc>
                <a:spcPct val="100000"/>
              </a:lnSpc>
              <a:spcBef>
                <a:spcPts val="95"/>
              </a:spcBef>
            </a:pPr>
            <a:r>
              <a:rPr spc="-55" dirty="0"/>
              <a:t>W</a:t>
            </a:r>
            <a:r>
              <a:rPr spc="-50" dirty="0"/>
              <a:t>I</a:t>
            </a:r>
            <a:r>
              <a:rPr spc="-60" dirty="0"/>
              <a:t>THDR</a:t>
            </a:r>
            <a:r>
              <a:rPr spc="-370" dirty="0"/>
              <a:t>A</a:t>
            </a:r>
            <a:r>
              <a:rPr spc="-5" dirty="0"/>
              <a:t>W</a:t>
            </a:r>
            <a:r>
              <a:rPr spc="-125" dirty="0"/>
              <a:t> </a:t>
            </a:r>
            <a:r>
              <a:rPr spc="-50" dirty="0"/>
              <a:t>S</a:t>
            </a:r>
            <a:r>
              <a:rPr spc="-60" dirty="0"/>
              <a:t>EQUENC</a:t>
            </a:r>
            <a:r>
              <a:rPr spc="-5" dirty="0"/>
              <a:t>E</a:t>
            </a:r>
            <a:r>
              <a:rPr spc="-85" dirty="0"/>
              <a:t> </a:t>
            </a:r>
            <a:r>
              <a:rPr spc="-60" dirty="0"/>
              <a:t>D</a:t>
            </a:r>
            <a:r>
              <a:rPr spc="-50" dirty="0"/>
              <a:t>I</a:t>
            </a:r>
            <a:r>
              <a:rPr spc="-60" dirty="0"/>
              <a:t>AGRA</a:t>
            </a:r>
            <a:r>
              <a:rPr spc="-5" dirty="0"/>
              <a:t>M</a:t>
            </a:r>
          </a:p>
        </p:txBody>
      </p:sp>
      <p:pic>
        <p:nvPicPr>
          <p:cNvPr id="10" name="object 10"/>
          <p:cNvPicPr/>
          <p:nvPr/>
        </p:nvPicPr>
        <p:blipFill>
          <a:blip r:embed="rId3" cstate="print"/>
          <a:stretch>
            <a:fillRect/>
          </a:stretch>
        </p:blipFill>
        <p:spPr>
          <a:xfrm>
            <a:off x="1097280" y="1962911"/>
            <a:ext cx="9390888" cy="34747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814810" cy="6858000"/>
            <a:chOff x="0" y="0"/>
            <a:chExt cx="11814810" cy="6858000"/>
          </a:xfrm>
        </p:grpSpPr>
        <p:pic>
          <p:nvPicPr>
            <p:cNvPr id="3" name="object 3"/>
            <p:cNvPicPr/>
            <p:nvPr/>
          </p:nvPicPr>
          <p:blipFill>
            <a:blip r:embed="rId2" cstate="print"/>
            <a:stretch>
              <a:fillRect/>
            </a:stretch>
          </p:blipFill>
          <p:spPr>
            <a:xfrm>
              <a:off x="397764" y="396265"/>
              <a:ext cx="11417046" cy="6086094"/>
            </a:xfrm>
            <a:prstGeom prst="rect">
              <a:avLst/>
            </a:prstGeom>
          </p:spPr>
        </p:pic>
        <p:sp>
          <p:nvSpPr>
            <p:cNvPr id="4" name="object 4"/>
            <p:cNvSpPr/>
            <p:nvPr/>
          </p:nvSpPr>
          <p:spPr>
            <a:xfrm>
              <a:off x="0" y="0"/>
              <a:ext cx="3351529" cy="6858000"/>
            </a:xfrm>
            <a:custGeom>
              <a:avLst/>
              <a:gdLst/>
              <a:ahLst/>
              <a:cxnLst/>
              <a:rect l="l" t="t" r="r" b="b"/>
              <a:pathLst>
                <a:path w="3351529" h="6858000">
                  <a:moveTo>
                    <a:pt x="3351276" y="0"/>
                  </a:moveTo>
                  <a:lnTo>
                    <a:pt x="0" y="0"/>
                  </a:lnTo>
                  <a:lnTo>
                    <a:pt x="0" y="6858000"/>
                  </a:lnTo>
                  <a:lnTo>
                    <a:pt x="3351276" y="6858000"/>
                  </a:lnTo>
                  <a:lnTo>
                    <a:pt x="3351276"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7" name="object 7"/>
            <p:cNvSpPr/>
            <p:nvPr/>
          </p:nvSpPr>
          <p:spPr>
            <a:xfrm>
              <a:off x="1097280" y="2078735"/>
              <a:ext cx="3220720" cy="3761740"/>
            </a:xfrm>
            <a:custGeom>
              <a:avLst/>
              <a:gdLst/>
              <a:ahLst/>
              <a:cxnLst/>
              <a:rect l="l" t="t" r="r" b="b"/>
              <a:pathLst>
                <a:path w="3220720" h="3761740">
                  <a:moveTo>
                    <a:pt x="3220212" y="0"/>
                  </a:moveTo>
                  <a:lnTo>
                    <a:pt x="0" y="0"/>
                  </a:lnTo>
                  <a:lnTo>
                    <a:pt x="0" y="3761232"/>
                  </a:lnTo>
                  <a:lnTo>
                    <a:pt x="3220212" y="3761232"/>
                  </a:lnTo>
                  <a:lnTo>
                    <a:pt x="3220212" y="0"/>
                  </a:lnTo>
                  <a:close/>
                </a:path>
              </a:pathLst>
            </a:custGeom>
            <a:solidFill>
              <a:srgbClr val="EBEDF7"/>
            </a:solidFill>
          </p:spPr>
          <p:txBody>
            <a:bodyPr wrap="square" lIns="0" tIns="0" rIns="0" bIns="0" rtlCol="0"/>
            <a:lstStyle/>
            <a:p>
              <a:endParaRPr/>
            </a:p>
          </p:txBody>
        </p:sp>
      </p:grpSp>
      <p:sp>
        <p:nvSpPr>
          <p:cNvPr id="8" name="object 8"/>
          <p:cNvSpPr txBox="1"/>
          <p:nvPr/>
        </p:nvSpPr>
        <p:spPr>
          <a:xfrm>
            <a:off x="1176324" y="1914066"/>
            <a:ext cx="3034106" cy="4133183"/>
          </a:xfrm>
          <a:prstGeom prst="rect">
            <a:avLst/>
          </a:prstGeom>
        </p:spPr>
        <p:txBody>
          <a:bodyPr vert="horz" wrap="square" lIns="0" tIns="140970" rIns="0" bIns="0" rtlCol="0">
            <a:spAutoFit/>
          </a:bodyPr>
          <a:lstStyle/>
          <a:p>
            <a:pPr marL="12700">
              <a:lnSpc>
                <a:spcPct val="100000"/>
              </a:lnSpc>
              <a:spcBef>
                <a:spcPts val="1110"/>
              </a:spcBef>
            </a:pPr>
            <a:r>
              <a:rPr sz="2000" b="1" dirty="0">
                <a:latin typeface="Times New Roman"/>
                <a:cs typeface="Times New Roman"/>
              </a:rPr>
              <a:t>Database</a:t>
            </a:r>
            <a:r>
              <a:rPr sz="2000" b="1" spc="-60" dirty="0">
                <a:latin typeface="Times New Roman"/>
                <a:cs typeface="Times New Roman"/>
              </a:rPr>
              <a:t> </a:t>
            </a:r>
            <a:r>
              <a:rPr sz="2000" b="1" dirty="0">
                <a:latin typeface="Times New Roman"/>
                <a:cs typeface="Times New Roman"/>
              </a:rPr>
              <a:t>:</a:t>
            </a:r>
            <a:r>
              <a:rPr sz="2000" b="1" spc="-20" dirty="0">
                <a:latin typeface="Times New Roman"/>
                <a:cs typeface="Times New Roman"/>
              </a:rPr>
              <a:t> </a:t>
            </a:r>
            <a:r>
              <a:rPr sz="2000" b="1" dirty="0">
                <a:latin typeface="Times New Roman"/>
                <a:cs typeface="Times New Roman"/>
              </a:rPr>
              <a:t>Online</a:t>
            </a:r>
            <a:r>
              <a:rPr sz="2000" b="1" spc="-45" dirty="0">
                <a:latin typeface="Times New Roman"/>
                <a:cs typeface="Times New Roman"/>
              </a:rPr>
              <a:t> </a:t>
            </a:r>
            <a:r>
              <a:rPr sz="2000" b="1" dirty="0">
                <a:latin typeface="Times New Roman"/>
                <a:cs typeface="Times New Roman"/>
              </a:rPr>
              <a:t>Banking</a:t>
            </a:r>
            <a:endParaRPr sz="2000" dirty="0">
              <a:latin typeface="Times New Roman"/>
              <a:cs typeface="Times New Roman"/>
            </a:endParaRPr>
          </a:p>
          <a:p>
            <a:pPr marL="12700">
              <a:lnSpc>
                <a:spcPct val="100000"/>
              </a:lnSpc>
              <a:spcBef>
                <a:spcPts val="955"/>
              </a:spcBef>
            </a:pPr>
            <a:r>
              <a:rPr spc="-25" dirty="0">
                <a:latin typeface="Times New Roman"/>
                <a:cs typeface="Times New Roman"/>
              </a:rPr>
              <a:t>Tables:</a:t>
            </a:r>
            <a:endParaRPr dirty="0">
              <a:latin typeface="Times New Roman"/>
              <a:cs typeface="Times New Roman"/>
            </a:endParaRPr>
          </a:p>
          <a:p>
            <a:pPr marL="403860" indent="-242570">
              <a:lnSpc>
                <a:spcPct val="100000"/>
              </a:lnSpc>
              <a:spcBef>
                <a:spcPts val="935"/>
              </a:spcBef>
              <a:buAutoNum type="arabicPeriod"/>
              <a:tabLst>
                <a:tab pos="404495" algn="l"/>
              </a:tabLst>
            </a:pPr>
            <a:r>
              <a:rPr lang="en-US" spc="-10" dirty="0">
                <a:latin typeface="Times New Roman"/>
                <a:cs typeface="Times New Roman"/>
              </a:rPr>
              <a:t>Account</a:t>
            </a:r>
          </a:p>
          <a:p>
            <a:pPr marL="403860" indent="-242570">
              <a:lnSpc>
                <a:spcPct val="100000"/>
              </a:lnSpc>
              <a:spcBef>
                <a:spcPts val="935"/>
              </a:spcBef>
              <a:buAutoNum type="arabicPeriod"/>
              <a:tabLst>
                <a:tab pos="404495" algn="l"/>
              </a:tabLst>
            </a:pPr>
            <a:r>
              <a:rPr lang="en-US" spc="-10" dirty="0" err="1">
                <a:latin typeface="Times New Roman"/>
                <a:cs typeface="Times New Roman"/>
              </a:rPr>
              <a:t>Account_loan</a:t>
            </a:r>
            <a:r>
              <a:rPr lang="en-US" spc="-10" dirty="0">
                <a:latin typeface="Times New Roman"/>
                <a:cs typeface="Times New Roman"/>
              </a:rPr>
              <a:t> id</a:t>
            </a:r>
          </a:p>
          <a:p>
            <a:pPr marL="403860" indent="-242570">
              <a:lnSpc>
                <a:spcPct val="100000"/>
              </a:lnSpc>
              <a:spcBef>
                <a:spcPts val="935"/>
              </a:spcBef>
              <a:buAutoNum type="arabicPeriod"/>
              <a:tabLst>
                <a:tab pos="404495" algn="l"/>
              </a:tabLst>
            </a:pPr>
            <a:r>
              <a:rPr lang="en-US" dirty="0">
                <a:latin typeface="Times New Roman"/>
                <a:cs typeface="Times New Roman"/>
              </a:rPr>
              <a:t>Account_transaction id</a:t>
            </a:r>
          </a:p>
          <a:p>
            <a:pPr marL="403860" indent="-242570">
              <a:lnSpc>
                <a:spcPct val="100000"/>
              </a:lnSpc>
              <a:spcBef>
                <a:spcPts val="935"/>
              </a:spcBef>
              <a:buAutoNum type="arabicPeriod"/>
              <a:tabLst>
                <a:tab pos="404495" algn="l"/>
              </a:tabLst>
            </a:pPr>
            <a:r>
              <a:rPr lang="en-US" dirty="0">
                <a:latin typeface="Times New Roman"/>
                <a:cs typeface="Times New Roman"/>
              </a:rPr>
              <a:t>Admin</a:t>
            </a:r>
          </a:p>
          <a:p>
            <a:pPr marL="403860" indent="-242570">
              <a:lnSpc>
                <a:spcPct val="100000"/>
              </a:lnSpc>
              <a:spcBef>
                <a:spcPts val="935"/>
              </a:spcBef>
              <a:buAutoNum type="arabicPeriod"/>
              <a:tabLst>
                <a:tab pos="404495" algn="l"/>
              </a:tabLst>
            </a:pPr>
            <a:r>
              <a:rPr lang="en-US" dirty="0">
                <a:latin typeface="Times New Roman"/>
                <a:cs typeface="Times New Roman"/>
              </a:rPr>
              <a:t>Loan</a:t>
            </a:r>
          </a:p>
          <a:p>
            <a:pPr marL="403860" indent="-242570">
              <a:lnSpc>
                <a:spcPct val="100000"/>
              </a:lnSpc>
              <a:spcBef>
                <a:spcPts val="935"/>
              </a:spcBef>
              <a:buAutoNum type="arabicPeriod"/>
              <a:tabLst>
                <a:tab pos="404495" algn="l"/>
              </a:tabLst>
            </a:pPr>
            <a:r>
              <a:rPr lang="en-US" dirty="0">
                <a:latin typeface="Times New Roman"/>
                <a:cs typeface="Times New Roman"/>
              </a:rPr>
              <a:t>Transaction</a:t>
            </a:r>
          </a:p>
          <a:p>
            <a:pPr marL="403860" indent="-242570">
              <a:lnSpc>
                <a:spcPct val="100000"/>
              </a:lnSpc>
              <a:spcBef>
                <a:spcPts val="935"/>
              </a:spcBef>
              <a:buAutoNum type="arabicPeriod"/>
              <a:tabLst>
                <a:tab pos="404495" algn="l"/>
              </a:tabLst>
            </a:pPr>
            <a:r>
              <a:rPr lang="en-US" dirty="0">
                <a:latin typeface="Times New Roman"/>
                <a:cs typeface="Times New Roman"/>
              </a:rPr>
              <a:t>User</a:t>
            </a:r>
          </a:p>
          <a:p>
            <a:pPr marL="403860" indent="-242570">
              <a:lnSpc>
                <a:spcPct val="100000"/>
              </a:lnSpc>
              <a:spcBef>
                <a:spcPts val="935"/>
              </a:spcBef>
              <a:buAutoNum type="arabicPeriod"/>
              <a:tabLst>
                <a:tab pos="404495" algn="l"/>
              </a:tabLst>
            </a:pPr>
            <a:r>
              <a:rPr lang="en-US" dirty="0" err="1">
                <a:latin typeface="Times New Roman"/>
                <a:cs typeface="Times New Roman"/>
              </a:rPr>
              <a:t>User_accountno</a:t>
            </a:r>
            <a:endParaRPr dirty="0">
              <a:latin typeface="Times New Roman"/>
              <a:cs typeface="Times New Roman"/>
            </a:endParaRPr>
          </a:p>
        </p:txBody>
      </p:sp>
      <p:sp>
        <p:nvSpPr>
          <p:cNvPr id="9" name="object 9"/>
          <p:cNvSpPr txBox="1">
            <a:spLocks noGrp="1"/>
          </p:cNvSpPr>
          <p:nvPr>
            <p:ph type="title"/>
          </p:nvPr>
        </p:nvSpPr>
        <p:spPr>
          <a:xfrm>
            <a:off x="1176324" y="1328419"/>
            <a:ext cx="1863089" cy="452120"/>
          </a:xfrm>
          <a:prstGeom prst="rect">
            <a:avLst/>
          </a:prstGeom>
        </p:spPr>
        <p:txBody>
          <a:bodyPr vert="horz" wrap="square" lIns="0" tIns="12065" rIns="0" bIns="0" rtlCol="0">
            <a:spAutoFit/>
          </a:bodyPr>
          <a:lstStyle/>
          <a:p>
            <a:pPr marL="12700">
              <a:lnSpc>
                <a:spcPct val="100000"/>
              </a:lnSpc>
              <a:spcBef>
                <a:spcPts val="95"/>
              </a:spcBef>
            </a:pPr>
            <a:r>
              <a:rPr spc="-105" dirty="0"/>
              <a:t>DATABASE</a:t>
            </a:r>
          </a:p>
        </p:txBody>
      </p:sp>
      <p:pic>
        <p:nvPicPr>
          <p:cNvPr id="10" name="object 10"/>
          <p:cNvPicPr/>
          <p:nvPr/>
        </p:nvPicPr>
        <p:blipFill>
          <a:blip r:embed="rId3" cstate="print"/>
          <a:stretch>
            <a:fillRect/>
          </a:stretch>
        </p:blipFill>
        <p:spPr>
          <a:xfrm>
            <a:off x="4468367" y="2078735"/>
            <a:ext cx="6687311" cy="376123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814810" cy="6858000"/>
            <a:chOff x="0" y="0"/>
            <a:chExt cx="11814810" cy="6858000"/>
          </a:xfrm>
        </p:grpSpPr>
        <p:pic>
          <p:nvPicPr>
            <p:cNvPr id="3" name="object 3"/>
            <p:cNvPicPr/>
            <p:nvPr/>
          </p:nvPicPr>
          <p:blipFill>
            <a:blip r:embed="rId2" cstate="print"/>
            <a:stretch>
              <a:fillRect/>
            </a:stretch>
          </p:blipFill>
          <p:spPr>
            <a:xfrm>
              <a:off x="3393947" y="1341119"/>
              <a:ext cx="5948172" cy="4509516"/>
            </a:xfrm>
            <a:prstGeom prst="rect">
              <a:avLst/>
            </a:prstGeom>
          </p:spPr>
        </p:pic>
        <p:pic>
          <p:nvPicPr>
            <p:cNvPr id="4" name="object 4"/>
            <p:cNvPicPr/>
            <p:nvPr/>
          </p:nvPicPr>
          <p:blipFill>
            <a:blip r:embed="rId3" cstate="print"/>
            <a:stretch>
              <a:fillRect/>
            </a:stretch>
          </p:blipFill>
          <p:spPr>
            <a:xfrm>
              <a:off x="3457955" y="1405127"/>
              <a:ext cx="5769863" cy="4331208"/>
            </a:xfrm>
            <a:prstGeom prst="rect">
              <a:avLst/>
            </a:prstGeom>
          </p:spPr>
        </p:pic>
        <p:sp>
          <p:nvSpPr>
            <p:cNvPr id="5" name="object 5"/>
            <p:cNvSpPr/>
            <p:nvPr/>
          </p:nvSpPr>
          <p:spPr>
            <a:xfrm>
              <a:off x="3438905" y="1386077"/>
              <a:ext cx="5808345" cy="4369435"/>
            </a:xfrm>
            <a:custGeom>
              <a:avLst/>
              <a:gdLst/>
              <a:ahLst/>
              <a:cxnLst/>
              <a:rect l="l" t="t" r="r" b="b"/>
              <a:pathLst>
                <a:path w="5808345" h="4369435">
                  <a:moveTo>
                    <a:pt x="0" y="4369308"/>
                  </a:moveTo>
                  <a:lnTo>
                    <a:pt x="5807963" y="4369308"/>
                  </a:lnTo>
                  <a:lnTo>
                    <a:pt x="5807963" y="0"/>
                  </a:lnTo>
                  <a:lnTo>
                    <a:pt x="0" y="0"/>
                  </a:lnTo>
                  <a:lnTo>
                    <a:pt x="0" y="4369308"/>
                  </a:lnTo>
                  <a:close/>
                </a:path>
              </a:pathLst>
            </a:custGeom>
            <a:ln w="38100">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1252524" y="901954"/>
            <a:ext cx="2407285" cy="452120"/>
          </a:xfrm>
          <a:prstGeom prst="rect">
            <a:avLst/>
          </a:prstGeom>
        </p:spPr>
        <p:txBody>
          <a:bodyPr vert="horz" wrap="square" lIns="0" tIns="12065" rIns="0" bIns="0" rtlCol="0">
            <a:spAutoFit/>
          </a:bodyPr>
          <a:lstStyle/>
          <a:p>
            <a:pPr marL="12700">
              <a:lnSpc>
                <a:spcPct val="100000"/>
              </a:lnSpc>
              <a:spcBef>
                <a:spcPts val="95"/>
              </a:spcBef>
            </a:pPr>
            <a:r>
              <a:rPr spc="-60" dirty="0"/>
              <a:t>FLO</a:t>
            </a:r>
            <a:r>
              <a:rPr spc="-5" dirty="0"/>
              <a:t>W</a:t>
            </a:r>
            <a:r>
              <a:rPr spc="-140" dirty="0"/>
              <a:t> </a:t>
            </a:r>
            <a:r>
              <a:rPr spc="-60" dirty="0"/>
              <a:t>CHA</a:t>
            </a:r>
            <a:r>
              <a:rPr spc="-155" dirty="0"/>
              <a:t>R</a:t>
            </a:r>
            <a:r>
              <a:rPr spc="-5" dirty="0"/>
              <a:t>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461760"/>
            <a:chOff x="0" y="396265"/>
            <a:chExt cx="12192000" cy="6461760"/>
          </a:xfrm>
        </p:grpSpPr>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0" y="34289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6" name="object 6"/>
            <p:cNvPicPr/>
            <p:nvPr/>
          </p:nvPicPr>
          <p:blipFill>
            <a:blip r:embed="rId2" cstate="print"/>
            <a:stretch>
              <a:fillRect/>
            </a:stretch>
          </p:blipFill>
          <p:spPr>
            <a:xfrm>
              <a:off x="397763" y="396265"/>
              <a:ext cx="11417046" cy="6086094"/>
            </a:xfrm>
            <a:prstGeom prst="rect">
              <a:avLst/>
            </a:prstGeom>
          </p:spPr>
        </p:pic>
        <p:sp>
          <p:nvSpPr>
            <p:cNvPr id="7" name="object 7"/>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8" name="object 8"/>
          <p:cNvSpPr txBox="1">
            <a:spLocks noGrp="1"/>
          </p:cNvSpPr>
          <p:nvPr>
            <p:ph type="title"/>
          </p:nvPr>
        </p:nvSpPr>
        <p:spPr>
          <a:xfrm>
            <a:off x="1150721" y="1048892"/>
            <a:ext cx="3945254" cy="452120"/>
          </a:xfrm>
          <a:prstGeom prst="rect">
            <a:avLst/>
          </a:prstGeom>
        </p:spPr>
        <p:txBody>
          <a:bodyPr vert="horz" wrap="square" lIns="0" tIns="12065" rIns="0" bIns="0" rtlCol="0">
            <a:spAutoFit/>
          </a:bodyPr>
          <a:lstStyle/>
          <a:p>
            <a:pPr marL="12700">
              <a:lnSpc>
                <a:spcPct val="100000"/>
              </a:lnSpc>
              <a:spcBef>
                <a:spcPts val="95"/>
              </a:spcBef>
              <a:tabLst>
                <a:tab pos="1809114" algn="l"/>
              </a:tabLst>
            </a:pPr>
            <a:r>
              <a:rPr spc="-60" dirty="0"/>
              <a:t>OUTPU</a:t>
            </a:r>
            <a:r>
              <a:rPr spc="-5" dirty="0"/>
              <a:t>T</a:t>
            </a:r>
            <a:r>
              <a:rPr spc="-130" dirty="0"/>
              <a:t> </a:t>
            </a:r>
            <a:r>
              <a:rPr spc="-5" dirty="0"/>
              <a:t>:</a:t>
            </a:r>
            <a:r>
              <a:rPr dirty="0"/>
              <a:t>	</a:t>
            </a:r>
            <a:r>
              <a:rPr spc="-60" dirty="0"/>
              <a:t>HO</a:t>
            </a:r>
            <a:r>
              <a:rPr spc="-55" dirty="0"/>
              <a:t>M</a:t>
            </a:r>
            <a:r>
              <a:rPr spc="-5" dirty="0"/>
              <a:t>E</a:t>
            </a:r>
            <a:r>
              <a:rPr spc="-105" dirty="0"/>
              <a:t> </a:t>
            </a:r>
            <a:r>
              <a:rPr spc="-265" dirty="0"/>
              <a:t>P</a:t>
            </a:r>
            <a:r>
              <a:rPr spc="-60" dirty="0"/>
              <a:t>AG</a:t>
            </a:r>
            <a:r>
              <a:rPr spc="-5" dirty="0"/>
              <a:t>E</a:t>
            </a:r>
          </a:p>
        </p:txBody>
      </p:sp>
      <p:pic>
        <p:nvPicPr>
          <p:cNvPr id="10" name="Picture 9"/>
          <p:cNvPicPr>
            <a:picLocks noChangeAspect="1"/>
          </p:cNvPicPr>
          <p:nvPr/>
        </p:nvPicPr>
        <p:blipFill>
          <a:blip r:embed="rId3"/>
          <a:stretch>
            <a:fillRect/>
          </a:stretch>
        </p:blipFill>
        <p:spPr>
          <a:xfrm>
            <a:off x="1673924" y="1600200"/>
            <a:ext cx="8763000" cy="4343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2867" y="1086992"/>
            <a:ext cx="2301875" cy="452120"/>
          </a:xfrm>
          <a:prstGeom prst="rect">
            <a:avLst/>
          </a:prstGeom>
        </p:spPr>
        <p:txBody>
          <a:bodyPr vert="horz" wrap="square" lIns="0" tIns="12065" rIns="0" bIns="0" rtlCol="0">
            <a:spAutoFit/>
          </a:bodyPr>
          <a:lstStyle/>
          <a:p>
            <a:pPr marL="12700">
              <a:lnSpc>
                <a:spcPct val="100000"/>
              </a:lnSpc>
              <a:spcBef>
                <a:spcPts val="95"/>
              </a:spcBef>
            </a:pPr>
            <a:r>
              <a:rPr lang="en-IN" spc="-60" dirty="0"/>
              <a:t>SIGNUP</a:t>
            </a:r>
            <a:r>
              <a:rPr spc="-5" dirty="0"/>
              <a:t>:</a:t>
            </a:r>
          </a:p>
        </p:txBody>
      </p:sp>
      <p:sp>
        <p:nvSpPr>
          <p:cNvPr id="4" name="AutoShape 2" descr="blob:https://web.whatsapp.com/7aa63e83-0c6f-4991-a5f8-ca0e292dc9c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b:https://web.whatsapp.com/7aa63e83-0c6f-4991-a5f8-ca0e292dc9c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1524000" y="1600200"/>
            <a:ext cx="9525000" cy="4419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38224" y="1061161"/>
            <a:ext cx="3360420" cy="452120"/>
          </a:xfrm>
          <a:prstGeom prst="rect">
            <a:avLst/>
          </a:prstGeom>
        </p:spPr>
        <p:txBody>
          <a:bodyPr vert="horz" wrap="square" lIns="0" tIns="12065" rIns="0" bIns="0" rtlCol="0">
            <a:spAutoFit/>
          </a:bodyPr>
          <a:lstStyle/>
          <a:p>
            <a:pPr marL="12700">
              <a:lnSpc>
                <a:spcPct val="100000"/>
              </a:lnSpc>
              <a:spcBef>
                <a:spcPts val="95"/>
              </a:spcBef>
            </a:pPr>
            <a:r>
              <a:rPr spc="-60" dirty="0"/>
              <a:t>U</a:t>
            </a:r>
            <a:r>
              <a:rPr spc="-50" dirty="0"/>
              <a:t>S</a:t>
            </a:r>
            <a:r>
              <a:rPr spc="-60" dirty="0"/>
              <a:t>E</a:t>
            </a:r>
            <a:r>
              <a:rPr spc="-5" dirty="0"/>
              <a:t>R</a:t>
            </a:r>
            <a:r>
              <a:rPr spc="-95" dirty="0"/>
              <a:t> </a:t>
            </a:r>
            <a:r>
              <a:rPr spc="-60" dirty="0"/>
              <a:t>DA</a:t>
            </a:r>
            <a:r>
              <a:rPr spc="-50" dirty="0"/>
              <a:t>S</a:t>
            </a:r>
            <a:r>
              <a:rPr spc="-60" dirty="0"/>
              <a:t>HBOARD</a:t>
            </a:r>
            <a:r>
              <a:rPr spc="-5" dirty="0"/>
              <a:t>:</a:t>
            </a:r>
          </a:p>
        </p:txBody>
      </p:sp>
      <p:pic>
        <p:nvPicPr>
          <p:cNvPr id="4" name="Picture 3"/>
          <p:cNvPicPr>
            <a:picLocks noChangeAspect="1"/>
          </p:cNvPicPr>
          <p:nvPr/>
        </p:nvPicPr>
        <p:blipFill>
          <a:blip r:embed="rId2"/>
          <a:stretch>
            <a:fillRect/>
          </a:stretch>
        </p:blipFill>
        <p:spPr>
          <a:xfrm>
            <a:off x="1295400" y="1752599"/>
            <a:ext cx="9753600" cy="434340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7"/>
            <a:ext cx="6669533" cy="411734"/>
          </a:xfrm>
        </p:spPr>
        <p:txBody>
          <a:bodyPr/>
          <a:lstStyle/>
          <a:p>
            <a:r>
              <a:rPr lang="en-IN" dirty="0"/>
              <a:t>USER FUNCTIONALITIES</a:t>
            </a:r>
          </a:p>
        </p:txBody>
      </p:sp>
      <p:pic>
        <p:nvPicPr>
          <p:cNvPr id="3" name="Picture 2"/>
          <p:cNvPicPr>
            <a:picLocks noChangeAspect="1"/>
          </p:cNvPicPr>
          <p:nvPr/>
        </p:nvPicPr>
        <p:blipFill>
          <a:blip r:embed="rId2"/>
          <a:stretch>
            <a:fillRect/>
          </a:stretch>
        </p:blipFill>
        <p:spPr>
          <a:xfrm>
            <a:off x="1102867" y="1676400"/>
            <a:ext cx="9869934" cy="4190999"/>
          </a:xfrm>
          <a:prstGeom prst="rect">
            <a:avLst/>
          </a:prstGeom>
        </p:spPr>
      </p:pic>
    </p:spTree>
    <p:extLst>
      <p:ext uri="{BB962C8B-B14F-4D97-AF65-F5344CB8AC3E}">
        <p14:creationId xmlns:p14="http://schemas.microsoft.com/office/powerpoint/2010/main" val="735450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879066" y="838200"/>
            <a:ext cx="1991540" cy="443070"/>
          </a:xfrm>
          <a:prstGeom prst="rect">
            <a:avLst/>
          </a:prstGeom>
        </p:spPr>
        <p:txBody>
          <a:bodyPr vert="horz" wrap="square" lIns="0" tIns="12065" rIns="0" bIns="0" rtlCol="0">
            <a:spAutoFit/>
          </a:bodyPr>
          <a:lstStyle/>
          <a:p>
            <a:pPr marL="12700">
              <a:lnSpc>
                <a:spcPct val="100000"/>
              </a:lnSpc>
              <a:spcBef>
                <a:spcPts val="95"/>
              </a:spcBef>
            </a:pPr>
            <a:r>
              <a:rPr spc="-55" dirty="0"/>
              <a:t>CONTENTS</a:t>
            </a:r>
          </a:p>
        </p:txBody>
      </p:sp>
      <p:sp>
        <p:nvSpPr>
          <p:cNvPr id="7" name="object 7"/>
          <p:cNvSpPr txBox="1"/>
          <p:nvPr/>
        </p:nvSpPr>
        <p:spPr>
          <a:xfrm>
            <a:off x="993748" y="1325397"/>
            <a:ext cx="3121051" cy="4499610"/>
          </a:xfrm>
          <a:prstGeom prst="rect">
            <a:avLst/>
          </a:prstGeom>
        </p:spPr>
        <p:txBody>
          <a:bodyPr vert="horz" wrap="square" lIns="0" tIns="140335" rIns="0" bIns="0" rtlCol="0">
            <a:spAutoFit/>
          </a:bodyPr>
          <a:lstStyle/>
          <a:p>
            <a:pPr marL="193675" indent="-181610">
              <a:lnSpc>
                <a:spcPct val="100000"/>
              </a:lnSpc>
              <a:spcBef>
                <a:spcPts val="1105"/>
              </a:spcBef>
              <a:buSzPct val="93750"/>
              <a:buFont typeface="Wingdings"/>
              <a:buChar char=""/>
              <a:tabLst>
                <a:tab pos="194310" algn="l"/>
              </a:tabLst>
            </a:pPr>
            <a:r>
              <a:rPr sz="1600" spc="-15" dirty="0">
                <a:latin typeface="Times New Roman"/>
                <a:cs typeface="Times New Roman"/>
              </a:rPr>
              <a:t>Technologies </a:t>
            </a:r>
            <a:r>
              <a:rPr sz="1600" spc="-5" dirty="0">
                <a:latin typeface="Times New Roman"/>
                <a:cs typeface="Times New Roman"/>
              </a:rPr>
              <a:t>Used</a:t>
            </a:r>
            <a:endParaRPr sz="1600" dirty="0">
              <a:latin typeface="Times New Roman"/>
              <a:cs typeface="Times New Roman"/>
            </a:endParaRPr>
          </a:p>
          <a:p>
            <a:pPr marL="243840" indent="-231775">
              <a:lnSpc>
                <a:spcPct val="100000"/>
              </a:lnSpc>
              <a:spcBef>
                <a:spcPts val="1010"/>
              </a:spcBef>
              <a:buSzPct val="93750"/>
              <a:buFont typeface="Wingdings"/>
              <a:buChar char=""/>
              <a:tabLst>
                <a:tab pos="244475" algn="l"/>
              </a:tabLst>
            </a:pPr>
            <a:r>
              <a:rPr sz="1600" spc="-5" dirty="0">
                <a:latin typeface="Times New Roman"/>
                <a:cs typeface="Times New Roman"/>
              </a:rPr>
              <a:t>Problem</a:t>
            </a:r>
            <a:r>
              <a:rPr sz="1600" dirty="0">
                <a:latin typeface="Times New Roman"/>
                <a:cs typeface="Times New Roman"/>
              </a:rPr>
              <a:t> </a:t>
            </a:r>
            <a:r>
              <a:rPr sz="1600" spc="-10" dirty="0">
                <a:latin typeface="Times New Roman"/>
                <a:cs typeface="Times New Roman"/>
              </a:rPr>
              <a:t>Statement</a:t>
            </a:r>
            <a:endParaRPr sz="1600" dirty="0">
              <a:latin typeface="Times New Roman"/>
              <a:cs typeface="Times New Roman"/>
            </a:endParaRPr>
          </a:p>
          <a:p>
            <a:pPr marL="243840" indent="-231775">
              <a:lnSpc>
                <a:spcPct val="100000"/>
              </a:lnSpc>
              <a:spcBef>
                <a:spcPts val="1019"/>
              </a:spcBef>
              <a:buSzPct val="93750"/>
              <a:buFont typeface="Wingdings"/>
              <a:buChar char=""/>
              <a:tabLst>
                <a:tab pos="244475" algn="l"/>
              </a:tabLst>
            </a:pPr>
            <a:r>
              <a:rPr sz="1600" spc="-5" dirty="0">
                <a:latin typeface="Times New Roman"/>
                <a:cs typeface="Times New Roman"/>
              </a:rPr>
              <a:t>Objective</a:t>
            </a:r>
            <a:endParaRPr sz="1600" dirty="0">
              <a:latin typeface="Times New Roman"/>
              <a:cs typeface="Times New Roman"/>
            </a:endParaRPr>
          </a:p>
          <a:p>
            <a:pPr marL="241300" indent="-228600">
              <a:lnSpc>
                <a:spcPct val="100000"/>
              </a:lnSpc>
              <a:spcBef>
                <a:spcPts val="1019"/>
              </a:spcBef>
              <a:buSzPct val="93750"/>
              <a:buFont typeface="Wingdings"/>
              <a:buChar char=""/>
              <a:tabLst>
                <a:tab pos="241300" algn="l"/>
              </a:tabLst>
            </a:pPr>
            <a:r>
              <a:rPr sz="1600" spc="-5" dirty="0">
                <a:latin typeface="Times New Roman"/>
                <a:cs typeface="Times New Roman"/>
              </a:rPr>
              <a:t>The</a:t>
            </a:r>
            <a:r>
              <a:rPr sz="1600" spc="-20" dirty="0">
                <a:latin typeface="Times New Roman"/>
                <a:cs typeface="Times New Roman"/>
              </a:rPr>
              <a:t> </a:t>
            </a:r>
            <a:r>
              <a:rPr sz="1600" spc="-5" dirty="0">
                <a:latin typeface="Times New Roman"/>
                <a:cs typeface="Times New Roman"/>
              </a:rPr>
              <a:t>Proposed</a:t>
            </a:r>
            <a:r>
              <a:rPr sz="1600" spc="-20" dirty="0">
                <a:latin typeface="Times New Roman"/>
                <a:cs typeface="Times New Roman"/>
              </a:rPr>
              <a:t> </a:t>
            </a:r>
            <a:r>
              <a:rPr sz="1600" spc="-5" dirty="0">
                <a:latin typeface="Times New Roman"/>
                <a:cs typeface="Times New Roman"/>
              </a:rPr>
              <a:t>System</a:t>
            </a:r>
            <a:endParaRPr sz="1600" dirty="0">
              <a:latin typeface="Times New Roman"/>
              <a:cs typeface="Times New Roman"/>
            </a:endParaRPr>
          </a:p>
          <a:p>
            <a:pPr marL="243840" indent="-231775">
              <a:lnSpc>
                <a:spcPct val="100000"/>
              </a:lnSpc>
              <a:spcBef>
                <a:spcPts val="1010"/>
              </a:spcBef>
              <a:buSzPct val="93750"/>
              <a:buFont typeface="Wingdings"/>
              <a:buChar char=""/>
              <a:tabLst>
                <a:tab pos="244475" algn="l"/>
              </a:tabLst>
            </a:pPr>
            <a:r>
              <a:rPr sz="1600" spc="-5" dirty="0">
                <a:latin typeface="Times New Roman"/>
                <a:cs typeface="Times New Roman"/>
              </a:rPr>
              <a:t>Modules</a:t>
            </a:r>
            <a:endParaRPr sz="1600" dirty="0">
              <a:latin typeface="Times New Roman"/>
              <a:cs typeface="Times New Roman"/>
            </a:endParaRPr>
          </a:p>
          <a:p>
            <a:pPr marL="193675" indent="-181610">
              <a:lnSpc>
                <a:spcPct val="100000"/>
              </a:lnSpc>
              <a:spcBef>
                <a:spcPts val="1019"/>
              </a:spcBef>
              <a:buSzPct val="93750"/>
              <a:buFont typeface="Wingdings"/>
              <a:buChar char=""/>
              <a:tabLst>
                <a:tab pos="194310" algn="l"/>
              </a:tabLst>
            </a:pPr>
            <a:r>
              <a:rPr sz="1600" spc="-5" dirty="0">
                <a:latin typeface="Times New Roman"/>
                <a:cs typeface="Times New Roman"/>
              </a:rPr>
              <a:t>S</a:t>
            </a:r>
            <a:r>
              <a:rPr sz="1600" spc="-10" dirty="0">
                <a:latin typeface="Times New Roman"/>
                <a:cs typeface="Times New Roman"/>
              </a:rPr>
              <a:t>y</a:t>
            </a:r>
            <a:r>
              <a:rPr sz="1600" spc="-5" dirty="0">
                <a:latin typeface="Times New Roman"/>
                <a:cs typeface="Times New Roman"/>
              </a:rPr>
              <a:t>stem</a:t>
            </a:r>
            <a:r>
              <a:rPr sz="1600" spc="-60" dirty="0">
                <a:latin typeface="Times New Roman"/>
                <a:cs typeface="Times New Roman"/>
              </a:rPr>
              <a:t> </a:t>
            </a:r>
            <a:r>
              <a:rPr sz="1600" spc="-5" dirty="0">
                <a:latin typeface="Times New Roman"/>
                <a:cs typeface="Times New Roman"/>
              </a:rPr>
              <a:t>Architect</a:t>
            </a:r>
            <a:r>
              <a:rPr sz="1600" dirty="0">
                <a:latin typeface="Times New Roman"/>
                <a:cs typeface="Times New Roman"/>
              </a:rPr>
              <a:t>u</a:t>
            </a:r>
            <a:r>
              <a:rPr sz="1600" spc="-5" dirty="0">
                <a:latin typeface="Times New Roman"/>
                <a:cs typeface="Times New Roman"/>
              </a:rPr>
              <a:t>re</a:t>
            </a:r>
            <a:endParaRPr sz="1600" dirty="0">
              <a:latin typeface="Times New Roman"/>
              <a:cs typeface="Times New Roman"/>
            </a:endParaRPr>
          </a:p>
          <a:p>
            <a:pPr marL="243840" indent="-231775">
              <a:lnSpc>
                <a:spcPct val="100000"/>
              </a:lnSpc>
              <a:spcBef>
                <a:spcPts val="1019"/>
              </a:spcBef>
              <a:buSzPct val="93750"/>
              <a:buFont typeface="Wingdings"/>
              <a:buChar char=""/>
              <a:tabLst>
                <a:tab pos="244475" algn="l"/>
              </a:tabLst>
            </a:pPr>
            <a:r>
              <a:rPr sz="1600" spc="-5" dirty="0">
                <a:latin typeface="Times New Roman"/>
                <a:cs typeface="Times New Roman"/>
              </a:rPr>
              <a:t>Sequence</a:t>
            </a:r>
            <a:r>
              <a:rPr sz="1600" spc="-15" dirty="0">
                <a:latin typeface="Times New Roman"/>
                <a:cs typeface="Times New Roman"/>
              </a:rPr>
              <a:t> </a:t>
            </a:r>
            <a:r>
              <a:rPr sz="1600" spc="-5" dirty="0">
                <a:latin typeface="Times New Roman"/>
                <a:cs typeface="Times New Roman"/>
              </a:rPr>
              <a:t>Diagram</a:t>
            </a:r>
            <a:endParaRPr sz="1600" dirty="0">
              <a:latin typeface="Times New Roman"/>
              <a:cs typeface="Times New Roman"/>
            </a:endParaRPr>
          </a:p>
          <a:p>
            <a:pPr marL="243840" indent="-231775">
              <a:lnSpc>
                <a:spcPct val="100000"/>
              </a:lnSpc>
              <a:spcBef>
                <a:spcPts val="1010"/>
              </a:spcBef>
              <a:buSzPct val="93750"/>
              <a:buFont typeface="Wingdings"/>
              <a:buChar char=""/>
              <a:tabLst>
                <a:tab pos="244475" algn="l"/>
              </a:tabLst>
            </a:pPr>
            <a:r>
              <a:rPr sz="1600" spc="-5" dirty="0">
                <a:latin typeface="Times New Roman"/>
                <a:cs typeface="Times New Roman"/>
              </a:rPr>
              <a:t>Database</a:t>
            </a:r>
            <a:endParaRPr sz="1600" dirty="0">
              <a:latin typeface="Times New Roman"/>
              <a:cs typeface="Times New Roman"/>
            </a:endParaRPr>
          </a:p>
          <a:p>
            <a:pPr marL="243840" indent="-231775">
              <a:lnSpc>
                <a:spcPct val="100000"/>
              </a:lnSpc>
              <a:spcBef>
                <a:spcPts val="1019"/>
              </a:spcBef>
              <a:buSzPct val="93750"/>
              <a:buFont typeface="Wingdings"/>
              <a:buChar char=""/>
              <a:tabLst>
                <a:tab pos="244475" algn="l"/>
              </a:tabLst>
            </a:pPr>
            <a:r>
              <a:rPr sz="1600" spc="-5" dirty="0">
                <a:latin typeface="Times New Roman"/>
                <a:cs typeface="Times New Roman"/>
              </a:rPr>
              <a:t>Flowchart</a:t>
            </a:r>
            <a:endParaRPr sz="1600" dirty="0">
              <a:latin typeface="Times New Roman"/>
              <a:cs typeface="Times New Roman"/>
            </a:endParaRPr>
          </a:p>
          <a:p>
            <a:pPr marL="243840" indent="-231775">
              <a:lnSpc>
                <a:spcPct val="100000"/>
              </a:lnSpc>
              <a:spcBef>
                <a:spcPts val="1019"/>
              </a:spcBef>
              <a:buSzPct val="93750"/>
              <a:buFont typeface="Wingdings"/>
              <a:buChar char=""/>
              <a:tabLst>
                <a:tab pos="244475" algn="l"/>
              </a:tabLst>
            </a:pPr>
            <a:r>
              <a:rPr sz="1600" spc="-5" dirty="0">
                <a:latin typeface="Times New Roman"/>
                <a:cs typeface="Times New Roman"/>
              </a:rPr>
              <a:t>Output</a:t>
            </a:r>
            <a:endParaRPr sz="1600" dirty="0">
              <a:latin typeface="Times New Roman"/>
              <a:cs typeface="Times New Roman"/>
            </a:endParaRPr>
          </a:p>
          <a:p>
            <a:pPr marL="241300" indent="-228600">
              <a:lnSpc>
                <a:spcPct val="100000"/>
              </a:lnSpc>
              <a:spcBef>
                <a:spcPts val="1010"/>
              </a:spcBef>
              <a:buSzPct val="93750"/>
              <a:buFont typeface="Wingdings"/>
              <a:buChar char=""/>
              <a:tabLst>
                <a:tab pos="241300" algn="l"/>
              </a:tabLst>
            </a:pPr>
            <a:r>
              <a:rPr sz="1600" spc="-20" dirty="0">
                <a:latin typeface="Times New Roman"/>
                <a:cs typeface="Times New Roman"/>
              </a:rPr>
              <a:t>Testing</a:t>
            </a:r>
            <a:endParaRPr sz="1600" dirty="0">
              <a:latin typeface="Times New Roman"/>
              <a:cs typeface="Times New Roman"/>
            </a:endParaRPr>
          </a:p>
          <a:p>
            <a:pPr marL="243840" indent="-231775">
              <a:lnSpc>
                <a:spcPct val="100000"/>
              </a:lnSpc>
              <a:spcBef>
                <a:spcPts val="1019"/>
              </a:spcBef>
              <a:buSzPct val="93750"/>
              <a:buFont typeface="Wingdings"/>
              <a:buChar char=""/>
              <a:tabLst>
                <a:tab pos="244475" algn="l"/>
              </a:tabLst>
            </a:pPr>
            <a:r>
              <a:rPr sz="1600" spc="-5" dirty="0">
                <a:latin typeface="Times New Roman"/>
                <a:cs typeface="Times New Roman"/>
              </a:rPr>
              <a:t>Conclusion</a:t>
            </a:r>
            <a:r>
              <a:rPr sz="1600" spc="-15" dirty="0">
                <a:latin typeface="Times New Roman"/>
                <a:cs typeface="Times New Roman"/>
              </a:rPr>
              <a:t> </a:t>
            </a:r>
            <a:r>
              <a:rPr sz="1600" spc="-5" dirty="0">
                <a:latin typeface="Times New Roman"/>
                <a:cs typeface="Times New Roman"/>
              </a:rPr>
              <a:t>&amp;</a:t>
            </a:r>
            <a:r>
              <a:rPr sz="1600" spc="-15" dirty="0">
                <a:latin typeface="Times New Roman"/>
                <a:cs typeface="Times New Roman"/>
              </a:rPr>
              <a:t> </a:t>
            </a:r>
            <a:r>
              <a:rPr sz="1600" spc="-5" dirty="0">
                <a:latin typeface="Times New Roman"/>
                <a:cs typeface="Times New Roman"/>
              </a:rPr>
              <a:t>Goals</a:t>
            </a:r>
            <a:endParaRPr sz="1600" dirty="0">
              <a:latin typeface="Times New Roman"/>
              <a:cs typeface="Times New Roman"/>
            </a:endParaRPr>
          </a:p>
        </p:txBody>
      </p:sp>
      <p:pic>
        <p:nvPicPr>
          <p:cNvPr id="8" name="object 8"/>
          <p:cNvPicPr/>
          <p:nvPr/>
        </p:nvPicPr>
        <p:blipFill>
          <a:blip r:embed="rId3" cstate="print"/>
          <a:stretch>
            <a:fillRect/>
          </a:stretch>
        </p:blipFill>
        <p:spPr>
          <a:xfrm>
            <a:off x="4571999" y="1325397"/>
            <a:ext cx="6870191" cy="4397223"/>
          </a:xfrm>
          <a:prstGeom prst="rect">
            <a:avLst/>
          </a:prstGeom>
        </p:spPr>
      </p:pic>
    </p:spTree>
    <p:extLst>
      <p:ext uri="{BB962C8B-B14F-4D97-AF65-F5344CB8AC3E}">
        <p14:creationId xmlns:p14="http://schemas.microsoft.com/office/powerpoint/2010/main" val="37790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469133" cy="564134"/>
          </a:xfrm>
        </p:spPr>
        <p:txBody>
          <a:bodyPr/>
          <a:lstStyle/>
          <a:p>
            <a:r>
              <a:rPr lang="en-IN" dirty="0"/>
              <a:t>TRANSFER FUND</a:t>
            </a:r>
          </a:p>
        </p:txBody>
      </p:sp>
      <p:pic>
        <p:nvPicPr>
          <p:cNvPr id="3" name="Picture 2"/>
          <p:cNvPicPr>
            <a:picLocks noChangeAspect="1"/>
          </p:cNvPicPr>
          <p:nvPr/>
        </p:nvPicPr>
        <p:blipFill>
          <a:blip r:embed="rId2"/>
          <a:stretch>
            <a:fillRect/>
          </a:stretch>
        </p:blipFill>
        <p:spPr>
          <a:xfrm>
            <a:off x="1219200" y="1752600"/>
            <a:ext cx="9144000" cy="4114800"/>
          </a:xfrm>
          <a:prstGeom prst="rect">
            <a:avLst/>
          </a:prstGeom>
        </p:spPr>
      </p:pic>
    </p:spTree>
    <p:extLst>
      <p:ext uri="{BB962C8B-B14F-4D97-AF65-F5344CB8AC3E}">
        <p14:creationId xmlns:p14="http://schemas.microsoft.com/office/powerpoint/2010/main" val="2846216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392933" cy="430887"/>
          </a:xfrm>
        </p:spPr>
        <p:txBody>
          <a:bodyPr/>
          <a:lstStyle/>
          <a:p>
            <a:r>
              <a:rPr lang="en-IN" dirty="0"/>
              <a:t>DEPOSIT</a:t>
            </a:r>
          </a:p>
        </p:txBody>
      </p:sp>
      <p:pic>
        <p:nvPicPr>
          <p:cNvPr id="3" name="Picture 2"/>
          <p:cNvPicPr>
            <a:picLocks noChangeAspect="1"/>
          </p:cNvPicPr>
          <p:nvPr/>
        </p:nvPicPr>
        <p:blipFill>
          <a:blip r:embed="rId2"/>
          <a:stretch>
            <a:fillRect/>
          </a:stretch>
        </p:blipFill>
        <p:spPr>
          <a:xfrm>
            <a:off x="1102867" y="1466953"/>
            <a:ext cx="10098534" cy="4324248"/>
          </a:xfrm>
          <a:prstGeom prst="rect">
            <a:avLst/>
          </a:prstGeom>
        </p:spPr>
      </p:pic>
    </p:spTree>
    <p:extLst>
      <p:ext uri="{BB962C8B-B14F-4D97-AF65-F5344CB8AC3E}">
        <p14:creationId xmlns:p14="http://schemas.microsoft.com/office/powerpoint/2010/main" val="66905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392933" cy="430887"/>
          </a:xfrm>
        </p:spPr>
        <p:txBody>
          <a:bodyPr/>
          <a:lstStyle/>
          <a:p>
            <a:r>
              <a:rPr lang="en-IN" dirty="0"/>
              <a:t>WITHDRAW</a:t>
            </a:r>
          </a:p>
        </p:txBody>
      </p:sp>
      <p:pic>
        <p:nvPicPr>
          <p:cNvPr id="4" name="Picture 3"/>
          <p:cNvPicPr>
            <a:picLocks noChangeAspect="1"/>
          </p:cNvPicPr>
          <p:nvPr/>
        </p:nvPicPr>
        <p:blipFill>
          <a:blip r:embed="rId2"/>
          <a:stretch>
            <a:fillRect/>
          </a:stretch>
        </p:blipFill>
        <p:spPr>
          <a:xfrm>
            <a:off x="1102867" y="1600200"/>
            <a:ext cx="10058400" cy="4191000"/>
          </a:xfrm>
          <a:prstGeom prst="rect">
            <a:avLst/>
          </a:prstGeom>
        </p:spPr>
      </p:pic>
    </p:spTree>
    <p:extLst>
      <p:ext uri="{BB962C8B-B14F-4D97-AF65-F5344CB8AC3E}">
        <p14:creationId xmlns:p14="http://schemas.microsoft.com/office/powerpoint/2010/main" val="388109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621533" cy="430887"/>
          </a:xfrm>
        </p:spPr>
        <p:txBody>
          <a:bodyPr/>
          <a:lstStyle/>
          <a:p>
            <a:r>
              <a:rPr lang="en-IN" dirty="0"/>
              <a:t>BALANCE</a:t>
            </a:r>
          </a:p>
        </p:txBody>
      </p:sp>
      <p:pic>
        <p:nvPicPr>
          <p:cNvPr id="3" name="Picture 2"/>
          <p:cNvPicPr>
            <a:picLocks noChangeAspect="1"/>
          </p:cNvPicPr>
          <p:nvPr/>
        </p:nvPicPr>
        <p:blipFill>
          <a:blip r:embed="rId2"/>
          <a:stretch>
            <a:fillRect/>
          </a:stretch>
        </p:blipFill>
        <p:spPr>
          <a:xfrm>
            <a:off x="869302" y="1600200"/>
            <a:ext cx="10408298" cy="4343400"/>
          </a:xfrm>
          <a:prstGeom prst="rect">
            <a:avLst/>
          </a:prstGeom>
        </p:spPr>
      </p:pic>
    </p:spTree>
    <p:extLst>
      <p:ext uri="{BB962C8B-B14F-4D97-AF65-F5344CB8AC3E}">
        <p14:creationId xmlns:p14="http://schemas.microsoft.com/office/powerpoint/2010/main" val="2073324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7"/>
            <a:ext cx="6440933" cy="487934"/>
          </a:xfrm>
        </p:spPr>
        <p:txBody>
          <a:bodyPr/>
          <a:lstStyle/>
          <a:p>
            <a:r>
              <a:rPr lang="en-IN" dirty="0"/>
              <a:t>CHEQUE BOOK REQUEST</a:t>
            </a:r>
          </a:p>
        </p:txBody>
      </p:sp>
      <p:pic>
        <p:nvPicPr>
          <p:cNvPr id="3" name="Picture 2"/>
          <p:cNvPicPr>
            <a:picLocks noChangeAspect="1"/>
          </p:cNvPicPr>
          <p:nvPr/>
        </p:nvPicPr>
        <p:blipFill>
          <a:blip r:embed="rId2"/>
          <a:stretch>
            <a:fillRect/>
          </a:stretch>
        </p:blipFill>
        <p:spPr>
          <a:xfrm>
            <a:off x="1981200" y="1524001"/>
            <a:ext cx="8077200" cy="4572000"/>
          </a:xfrm>
          <a:prstGeom prst="rect">
            <a:avLst/>
          </a:prstGeom>
        </p:spPr>
      </p:pic>
    </p:spTree>
    <p:extLst>
      <p:ext uri="{BB962C8B-B14F-4D97-AF65-F5344CB8AC3E}">
        <p14:creationId xmlns:p14="http://schemas.microsoft.com/office/powerpoint/2010/main" val="504470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4916933" cy="487934"/>
          </a:xfrm>
        </p:spPr>
        <p:txBody>
          <a:bodyPr/>
          <a:lstStyle/>
          <a:p>
            <a:r>
              <a:rPr lang="en-IN" dirty="0"/>
              <a:t>LOAN REQUEST</a:t>
            </a:r>
          </a:p>
        </p:txBody>
      </p:sp>
      <p:pic>
        <p:nvPicPr>
          <p:cNvPr id="3" name="Picture 2"/>
          <p:cNvPicPr>
            <a:picLocks noChangeAspect="1"/>
          </p:cNvPicPr>
          <p:nvPr/>
        </p:nvPicPr>
        <p:blipFill>
          <a:blip r:embed="rId2"/>
          <a:stretch>
            <a:fillRect/>
          </a:stretch>
        </p:blipFill>
        <p:spPr>
          <a:xfrm>
            <a:off x="2133600" y="1524000"/>
            <a:ext cx="8458200" cy="4495800"/>
          </a:xfrm>
          <a:prstGeom prst="rect">
            <a:avLst/>
          </a:prstGeom>
        </p:spPr>
      </p:pic>
    </p:spTree>
    <p:extLst>
      <p:ext uri="{BB962C8B-B14F-4D97-AF65-F5344CB8AC3E}">
        <p14:creationId xmlns:p14="http://schemas.microsoft.com/office/powerpoint/2010/main" val="3045529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926333" cy="430887"/>
          </a:xfrm>
        </p:spPr>
        <p:txBody>
          <a:bodyPr/>
          <a:lstStyle/>
          <a:p>
            <a:r>
              <a:rPr lang="en-IN" dirty="0"/>
              <a:t>UPDATE DETAILS</a:t>
            </a:r>
          </a:p>
        </p:txBody>
      </p:sp>
      <p:pic>
        <p:nvPicPr>
          <p:cNvPr id="3" name="Picture 2"/>
          <p:cNvPicPr>
            <a:picLocks noChangeAspect="1"/>
          </p:cNvPicPr>
          <p:nvPr/>
        </p:nvPicPr>
        <p:blipFill>
          <a:blip r:embed="rId2"/>
          <a:stretch>
            <a:fillRect/>
          </a:stretch>
        </p:blipFill>
        <p:spPr>
          <a:xfrm>
            <a:off x="1102866" y="1676400"/>
            <a:ext cx="10250933" cy="4419600"/>
          </a:xfrm>
          <a:prstGeom prst="rect">
            <a:avLst/>
          </a:prstGeom>
        </p:spPr>
      </p:pic>
    </p:spTree>
    <p:extLst>
      <p:ext uri="{BB962C8B-B14F-4D97-AF65-F5344CB8AC3E}">
        <p14:creationId xmlns:p14="http://schemas.microsoft.com/office/powerpoint/2010/main" val="453298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4307333" cy="430887"/>
          </a:xfrm>
        </p:spPr>
        <p:txBody>
          <a:bodyPr/>
          <a:lstStyle/>
          <a:p>
            <a:r>
              <a:rPr lang="en-IN" dirty="0"/>
              <a:t>CHANGE PASSWORD</a:t>
            </a:r>
          </a:p>
        </p:txBody>
      </p:sp>
      <p:pic>
        <p:nvPicPr>
          <p:cNvPr id="3" name="Picture 2"/>
          <p:cNvPicPr>
            <a:picLocks noChangeAspect="1"/>
          </p:cNvPicPr>
          <p:nvPr/>
        </p:nvPicPr>
        <p:blipFill>
          <a:blip r:embed="rId2"/>
          <a:stretch>
            <a:fillRect/>
          </a:stretch>
        </p:blipFill>
        <p:spPr>
          <a:xfrm>
            <a:off x="914400" y="1600200"/>
            <a:ext cx="10363200" cy="4267097"/>
          </a:xfrm>
          <a:prstGeom prst="rect">
            <a:avLst/>
          </a:prstGeom>
        </p:spPr>
      </p:pic>
    </p:spTree>
    <p:extLst>
      <p:ext uri="{BB962C8B-B14F-4D97-AF65-F5344CB8AC3E}">
        <p14:creationId xmlns:p14="http://schemas.microsoft.com/office/powerpoint/2010/main" val="1837514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4612133" cy="430887"/>
          </a:xfrm>
        </p:spPr>
        <p:txBody>
          <a:bodyPr/>
          <a:lstStyle/>
          <a:p>
            <a:r>
              <a:rPr lang="en-IN" dirty="0"/>
              <a:t>ADMIN LOGIN</a:t>
            </a:r>
          </a:p>
        </p:txBody>
      </p:sp>
      <p:pic>
        <p:nvPicPr>
          <p:cNvPr id="3" name="Picture 2"/>
          <p:cNvPicPr>
            <a:picLocks noChangeAspect="1"/>
          </p:cNvPicPr>
          <p:nvPr/>
        </p:nvPicPr>
        <p:blipFill>
          <a:blip r:embed="rId2"/>
          <a:stretch>
            <a:fillRect/>
          </a:stretch>
        </p:blipFill>
        <p:spPr>
          <a:xfrm>
            <a:off x="1447800" y="1600200"/>
            <a:ext cx="9296400" cy="3962400"/>
          </a:xfrm>
          <a:prstGeom prst="rect">
            <a:avLst/>
          </a:prstGeom>
        </p:spPr>
      </p:pic>
    </p:spTree>
    <p:extLst>
      <p:ext uri="{BB962C8B-B14F-4D97-AF65-F5344CB8AC3E}">
        <p14:creationId xmlns:p14="http://schemas.microsoft.com/office/powerpoint/2010/main" val="765759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BEDF7"/>
          </a:solidFill>
        </p:spPr>
        <p:txBody>
          <a:bodyPr wrap="square" lIns="0" tIns="0" rIns="0" bIns="0" rtlCol="0"/>
          <a:lstStyle/>
          <a:p>
            <a:endParaRPr/>
          </a:p>
        </p:txBody>
      </p:sp>
      <p:grpSp>
        <p:nvGrpSpPr>
          <p:cNvPr id="3" name="object 3"/>
          <p:cNvGrpSpPr/>
          <p:nvPr/>
        </p:nvGrpSpPr>
        <p:grpSpPr>
          <a:xfrm>
            <a:off x="0" y="396265"/>
            <a:ext cx="12192000" cy="6461760"/>
            <a:chOff x="0" y="396265"/>
            <a:chExt cx="12192000" cy="6461760"/>
          </a:xfrm>
        </p:grpSpPr>
        <p:sp>
          <p:nvSpPr>
            <p:cNvPr id="4" name="object 4"/>
            <p:cNvSpPr/>
            <p:nvPr/>
          </p:nvSpPr>
          <p:spPr>
            <a:xfrm>
              <a:off x="0" y="4450079"/>
              <a:ext cx="12192000" cy="2407920"/>
            </a:xfrm>
            <a:custGeom>
              <a:avLst/>
              <a:gdLst/>
              <a:ahLst/>
              <a:cxnLst/>
              <a:rect l="l" t="t" r="r" b="b"/>
              <a:pathLst>
                <a:path w="12192000" h="2407920">
                  <a:moveTo>
                    <a:pt x="12192000" y="0"/>
                  </a:moveTo>
                  <a:lnTo>
                    <a:pt x="0" y="0"/>
                  </a:lnTo>
                  <a:lnTo>
                    <a:pt x="0" y="2407919"/>
                  </a:lnTo>
                  <a:lnTo>
                    <a:pt x="12192000" y="2407919"/>
                  </a:lnTo>
                  <a:lnTo>
                    <a:pt x="12192000"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7"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883107" y="886205"/>
            <a:ext cx="4124325" cy="452120"/>
          </a:xfrm>
          <a:prstGeom prst="rect">
            <a:avLst/>
          </a:prstGeom>
        </p:spPr>
        <p:txBody>
          <a:bodyPr vert="horz" wrap="square" lIns="0" tIns="12065" rIns="0" bIns="0" rtlCol="0">
            <a:spAutoFit/>
          </a:bodyPr>
          <a:lstStyle/>
          <a:p>
            <a:pPr marL="12700">
              <a:lnSpc>
                <a:spcPct val="100000"/>
              </a:lnSpc>
              <a:spcBef>
                <a:spcPts val="95"/>
              </a:spcBef>
              <a:tabLst>
                <a:tab pos="1496060" algn="l"/>
              </a:tabLst>
            </a:pPr>
            <a:r>
              <a:rPr spc="155" dirty="0"/>
              <a:t>ADMIN	</a:t>
            </a:r>
            <a:r>
              <a:rPr spc="170" dirty="0"/>
              <a:t>DASHBOARD:</a:t>
            </a:r>
          </a:p>
        </p:txBody>
      </p:sp>
      <p:pic>
        <p:nvPicPr>
          <p:cNvPr id="9" name="Picture 8"/>
          <p:cNvPicPr>
            <a:picLocks noChangeAspect="1"/>
          </p:cNvPicPr>
          <p:nvPr/>
        </p:nvPicPr>
        <p:blipFill>
          <a:blip r:embed="rId3"/>
          <a:stretch>
            <a:fillRect/>
          </a:stretch>
        </p:blipFill>
        <p:spPr>
          <a:xfrm>
            <a:off x="1219200" y="1338325"/>
            <a:ext cx="8946694" cy="4757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6672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914400" y="838200"/>
            <a:ext cx="2590800" cy="443070"/>
          </a:xfrm>
          <a:prstGeom prst="rect">
            <a:avLst/>
          </a:prstGeom>
        </p:spPr>
        <p:txBody>
          <a:bodyPr vert="horz" wrap="square" lIns="0" tIns="12065" rIns="0" bIns="0" rtlCol="0">
            <a:spAutoFit/>
          </a:bodyPr>
          <a:lstStyle/>
          <a:p>
            <a:pPr marL="12700">
              <a:lnSpc>
                <a:spcPct val="100000"/>
              </a:lnSpc>
              <a:spcBef>
                <a:spcPts val="95"/>
              </a:spcBef>
            </a:pPr>
            <a:r>
              <a:rPr lang="en-US" spc="-55" dirty="0"/>
              <a:t>DESCRIPTION</a:t>
            </a:r>
            <a:endParaRPr spc="-55" dirty="0"/>
          </a:p>
        </p:txBody>
      </p:sp>
      <p:sp>
        <p:nvSpPr>
          <p:cNvPr id="7" name="object 7"/>
          <p:cNvSpPr txBox="1"/>
          <p:nvPr/>
        </p:nvSpPr>
        <p:spPr>
          <a:xfrm>
            <a:off x="993748" y="1325397"/>
            <a:ext cx="9979052" cy="4268476"/>
          </a:xfrm>
          <a:prstGeom prst="rect">
            <a:avLst/>
          </a:prstGeom>
        </p:spPr>
        <p:txBody>
          <a:bodyPr vert="horz" wrap="square" lIns="0" tIns="140335" rIns="0" bIns="0" rtlCol="0">
            <a:spAutoFit/>
          </a:bodyPr>
          <a:lstStyle/>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Online banking allows you to conduct financial transactions via the Internet.</a:t>
            </a:r>
          </a:p>
          <a:p>
            <a:pPr marL="12065">
              <a:lnSpc>
                <a:spcPct val="100000"/>
              </a:lnSpc>
              <a:spcBef>
                <a:spcPts val="1105"/>
              </a:spcBef>
              <a:buSzPct val="93750"/>
              <a:tabLst>
                <a:tab pos="194310" algn="l"/>
              </a:tabLst>
            </a:pPr>
            <a:r>
              <a:rPr lang="en-US" sz="2000" dirty="0">
                <a:latin typeface="Times New Roman"/>
                <a:cs typeface="Times New Roman"/>
              </a:rPr>
              <a:t> </a:t>
            </a: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You aren't required to visit a bank branch in order to complete basic online banking transactions.</a:t>
            </a:r>
          </a:p>
          <a:p>
            <a:pPr marL="354965" indent="-342900">
              <a:lnSpc>
                <a:spcPct val="100000"/>
              </a:lnSpc>
              <a:spcBef>
                <a:spcPts val="1105"/>
              </a:spcBef>
              <a:buSzPct val="93750"/>
              <a:buFont typeface="Wingdings" pitchFamily="2" charset="2"/>
              <a:buChar char="Ø"/>
              <a:tabLst>
                <a:tab pos="194310" algn="l"/>
              </a:tabLst>
            </a:pPr>
            <a:endParaRPr lang="en-US" sz="2000" dirty="0">
              <a:latin typeface="Times New Roman"/>
              <a:cs typeface="Times New Roman"/>
            </a:endParaRP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You need a device, an Internet connection to register for online banking.</a:t>
            </a:r>
          </a:p>
          <a:p>
            <a:pPr marL="354965" indent="-342900">
              <a:lnSpc>
                <a:spcPct val="100000"/>
              </a:lnSpc>
              <a:spcBef>
                <a:spcPts val="1105"/>
              </a:spcBef>
              <a:buSzPct val="93750"/>
              <a:buFont typeface="Wingdings" pitchFamily="2" charset="2"/>
              <a:buChar char="Ø"/>
              <a:tabLst>
                <a:tab pos="194310" algn="l"/>
              </a:tabLst>
            </a:pPr>
            <a:endParaRPr lang="en-US" sz="2000" dirty="0">
              <a:latin typeface="Times New Roman"/>
              <a:cs typeface="Times New Roman"/>
            </a:endParaRP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It's quick, usually free and allows you to do tasks, such as paying bills and transferring money, without having to visit or call your bank.</a:t>
            </a:r>
          </a:p>
          <a:p>
            <a:pPr marL="297815" indent="-285750">
              <a:lnSpc>
                <a:spcPct val="100000"/>
              </a:lnSpc>
              <a:spcBef>
                <a:spcPts val="1105"/>
              </a:spcBef>
              <a:buSzPct val="93750"/>
              <a:buFont typeface="Wingdings" pitchFamily="2" charset="2"/>
              <a:buChar char="Ø"/>
              <a:tabLst>
                <a:tab pos="194310" algn="l"/>
              </a:tabLst>
            </a:pPr>
            <a:endParaRPr sz="2400" dirty="0">
              <a:latin typeface="Times New Roman"/>
              <a:cs typeface="Times New Roman"/>
            </a:endParaRPr>
          </a:p>
        </p:txBody>
      </p:sp>
    </p:spTree>
    <p:extLst>
      <p:ext uri="{BB962C8B-B14F-4D97-AF65-F5344CB8AC3E}">
        <p14:creationId xmlns:p14="http://schemas.microsoft.com/office/powerpoint/2010/main" val="3193267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3850133" cy="430887"/>
          </a:xfrm>
        </p:spPr>
        <p:txBody>
          <a:bodyPr/>
          <a:lstStyle/>
          <a:p>
            <a:r>
              <a:rPr lang="en-IN" dirty="0"/>
              <a:t>ALL USERS</a:t>
            </a:r>
          </a:p>
        </p:txBody>
      </p:sp>
      <p:pic>
        <p:nvPicPr>
          <p:cNvPr id="3" name="Picture 2"/>
          <p:cNvPicPr>
            <a:picLocks noChangeAspect="1"/>
          </p:cNvPicPr>
          <p:nvPr/>
        </p:nvPicPr>
        <p:blipFill>
          <a:blip r:embed="rId2"/>
          <a:stretch>
            <a:fillRect/>
          </a:stretch>
        </p:blipFill>
        <p:spPr>
          <a:xfrm>
            <a:off x="1102867" y="1676400"/>
            <a:ext cx="10174734" cy="4210050"/>
          </a:xfrm>
          <a:prstGeom prst="rect">
            <a:avLst/>
          </a:prstGeom>
        </p:spPr>
      </p:pic>
    </p:spTree>
    <p:extLst>
      <p:ext uri="{BB962C8B-B14F-4D97-AF65-F5344CB8AC3E}">
        <p14:creationId xmlns:p14="http://schemas.microsoft.com/office/powerpoint/2010/main" val="3457224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4231133" cy="430887"/>
          </a:xfrm>
        </p:spPr>
        <p:txBody>
          <a:bodyPr/>
          <a:lstStyle/>
          <a:p>
            <a:r>
              <a:rPr lang="en-IN" dirty="0"/>
              <a:t>APPROVE ACCOUNTS</a:t>
            </a:r>
          </a:p>
        </p:txBody>
      </p:sp>
      <p:pic>
        <p:nvPicPr>
          <p:cNvPr id="3" name="Picture 2"/>
          <p:cNvPicPr>
            <a:picLocks noChangeAspect="1"/>
          </p:cNvPicPr>
          <p:nvPr/>
        </p:nvPicPr>
        <p:blipFill>
          <a:blip r:embed="rId2"/>
          <a:stretch>
            <a:fillRect/>
          </a:stretch>
        </p:blipFill>
        <p:spPr>
          <a:xfrm>
            <a:off x="838200" y="1466953"/>
            <a:ext cx="10287000" cy="4333875"/>
          </a:xfrm>
          <a:prstGeom prst="rect">
            <a:avLst/>
          </a:prstGeom>
        </p:spPr>
      </p:pic>
    </p:spTree>
    <p:extLst>
      <p:ext uri="{BB962C8B-B14F-4D97-AF65-F5344CB8AC3E}">
        <p14:creationId xmlns:p14="http://schemas.microsoft.com/office/powerpoint/2010/main" val="342984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5374133" cy="564134"/>
          </a:xfrm>
        </p:spPr>
        <p:txBody>
          <a:bodyPr/>
          <a:lstStyle/>
          <a:p>
            <a:r>
              <a:rPr lang="en-IN" dirty="0"/>
              <a:t>APPROVE LOAN REQUEST</a:t>
            </a:r>
          </a:p>
        </p:txBody>
      </p:sp>
      <p:pic>
        <p:nvPicPr>
          <p:cNvPr id="3" name="Picture 2"/>
          <p:cNvPicPr>
            <a:picLocks noChangeAspect="1"/>
          </p:cNvPicPr>
          <p:nvPr/>
        </p:nvPicPr>
        <p:blipFill>
          <a:blip r:embed="rId2"/>
          <a:stretch>
            <a:fillRect/>
          </a:stretch>
        </p:blipFill>
        <p:spPr>
          <a:xfrm>
            <a:off x="1107532" y="1752600"/>
            <a:ext cx="9601200" cy="4067175"/>
          </a:xfrm>
          <a:prstGeom prst="rect">
            <a:avLst/>
          </a:prstGeom>
        </p:spPr>
      </p:pic>
    </p:spTree>
    <p:extLst>
      <p:ext uri="{BB962C8B-B14F-4D97-AF65-F5344CB8AC3E}">
        <p14:creationId xmlns:p14="http://schemas.microsoft.com/office/powerpoint/2010/main" val="3659491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03147" y="1010792"/>
            <a:ext cx="6574155" cy="452120"/>
          </a:xfrm>
          <a:prstGeom prst="rect">
            <a:avLst/>
          </a:prstGeom>
        </p:spPr>
        <p:txBody>
          <a:bodyPr vert="horz" wrap="square" lIns="0" tIns="12065" rIns="0" bIns="0" rtlCol="0">
            <a:spAutoFit/>
          </a:bodyPr>
          <a:lstStyle/>
          <a:p>
            <a:pPr marL="12700">
              <a:lnSpc>
                <a:spcPct val="100000"/>
              </a:lnSpc>
              <a:spcBef>
                <a:spcPts val="95"/>
              </a:spcBef>
            </a:pPr>
            <a:r>
              <a:rPr spc="-55" dirty="0"/>
              <a:t>APPROV</a:t>
            </a:r>
            <a:r>
              <a:rPr lang="en-IN" spc="-55" dirty="0"/>
              <a:t>E</a:t>
            </a:r>
            <a:r>
              <a:rPr spc="-70" dirty="0"/>
              <a:t> </a:t>
            </a:r>
            <a:r>
              <a:rPr spc="-55" dirty="0"/>
              <a:t>CHEQUEBOOK</a:t>
            </a:r>
            <a:r>
              <a:rPr spc="-80" dirty="0"/>
              <a:t> REQUEST:</a:t>
            </a:r>
          </a:p>
        </p:txBody>
      </p:sp>
      <p:pic>
        <p:nvPicPr>
          <p:cNvPr id="4" name="Picture 3"/>
          <p:cNvPicPr>
            <a:picLocks noChangeAspect="1"/>
          </p:cNvPicPr>
          <p:nvPr/>
        </p:nvPicPr>
        <p:blipFill>
          <a:blip r:embed="rId2"/>
          <a:stretch>
            <a:fillRect/>
          </a:stretch>
        </p:blipFill>
        <p:spPr>
          <a:xfrm>
            <a:off x="914400" y="1600200"/>
            <a:ext cx="10439400" cy="426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867" y="1036066"/>
            <a:ext cx="4459733" cy="430887"/>
          </a:xfrm>
        </p:spPr>
        <p:txBody>
          <a:bodyPr/>
          <a:lstStyle/>
          <a:p>
            <a:r>
              <a:rPr lang="en-IN" dirty="0"/>
              <a:t>TRANSACTIONS</a:t>
            </a:r>
          </a:p>
        </p:txBody>
      </p:sp>
      <p:pic>
        <p:nvPicPr>
          <p:cNvPr id="3" name="Picture 2"/>
          <p:cNvPicPr>
            <a:picLocks noChangeAspect="1"/>
          </p:cNvPicPr>
          <p:nvPr/>
        </p:nvPicPr>
        <p:blipFill>
          <a:blip r:embed="rId2"/>
          <a:stretch>
            <a:fillRect/>
          </a:stretch>
        </p:blipFill>
        <p:spPr>
          <a:xfrm>
            <a:off x="1295400" y="1600200"/>
            <a:ext cx="8534400" cy="4013888"/>
          </a:xfrm>
          <a:prstGeom prst="rect">
            <a:avLst/>
          </a:prstGeom>
        </p:spPr>
      </p:pic>
    </p:spTree>
    <p:extLst>
      <p:ext uri="{BB962C8B-B14F-4D97-AF65-F5344CB8AC3E}">
        <p14:creationId xmlns:p14="http://schemas.microsoft.com/office/powerpoint/2010/main" val="95206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992" y="-22020"/>
            <a:ext cx="11814810" cy="6858000"/>
            <a:chOff x="0" y="0"/>
            <a:chExt cx="11814810" cy="6858000"/>
          </a:xfrm>
        </p:grpSpPr>
        <p:pic>
          <p:nvPicPr>
            <p:cNvPr id="3" name="object 3"/>
            <p:cNvPicPr/>
            <p:nvPr/>
          </p:nvPicPr>
          <p:blipFill>
            <a:blip r:embed="rId2" cstate="print"/>
            <a:stretch>
              <a:fillRect/>
            </a:stretch>
          </p:blipFill>
          <p:spPr>
            <a:xfrm>
              <a:off x="397764" y="396265"/>
              <a:ext cx="11417046" cy="6086094"/>
            </a:xfrm>
            <a:prstGeom prst="rect">
              <a:avLst/>
            </a:prstGeom>
          </p:spPr>
        </p:pic>
        <p:sp>
          <p:nvSpPr>
            <p:cNvPr id="4" name="object 4"/>
            <p:cNvSpPr/>
            <p:nvPr/>
          </p:nvSpPr>
          <p:spPr>
            <a:xfrm>
              <a:off x="0" y="0"/>
              <a:ext cx="3351529" cy="6858000"/>
            </a:xfrm>
            <a:custGeom>
              <a:avLst/>
              <a:gdLst/>
              <a:ahLst/>
              <a:cxnLst/>
              <a:rect l="l" t="t" r="r" b="b"/>
              <a:pathLst>
                <a:path w="3351529" h="6858000">
                  <a:moveTo>
                    <a:pt x="3351276" y="0"/>
                  </a:moveTo>
                  <a:lnTo>
                    <a:pt x="0" y="0"/>
                  </a:lnTo>
                  <a:lnTo>
                    <a:pt x="0" y="6858000"/>
                  </a:lnTo>
                  <a:lnTo>
                    <a:pt x="3351276" y="6858000"/>
                  </a:lnTo>
                  <a:lnTo>
                    <a:pt x="3351276"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a:spLocks noGrp="1"/>
          </p:cNvSpPr>
          <p:nvPr>
            <p:ph type="title"/>
          </p:nvPr>
        </p:nvSpPr>
        <p:spPr>
          <a:xfrm>
            <a:off x="762001" y="838200"/>
            <a:ext cx="1907412" cy="443070"/>
          </a:xfrm>
          <a:prstGeom prst="rect">
            <a:avLst/>
          </a:prstGeom>
        </p:spPr>
        <p:txBody>
          <a:bodyPr vert="horz" wrap="square" lIns="0" tIns="12065" rIns="0" bIns="0" rtlCol="0">
            <a:spAutoFit/>
          </a:bodyPr>
          <a:lstStyle/>
          <a:p>
            <a:pPr marL="12700">
              <a:lnSpc>
                <a:spcPct val="100000"/>
              </a:lnSpc>
              <a:spcBef>
                <a:spcPts val="95"/>
              </a:spcBef>
            </a:pPr>
            <a:r>
              <a:rPr spc="-60" dirty="0"/>
              <a:t>TE</a:t>
            </a:r>
            <a:r>
              <a:rPr spc="-50" dirty="0"/>
              <a:t>S</a:t>
            </a:r>
            <a:r>
              <a:rPr spc="-60" dirty="0"/>
              <a:t>T</a:t>
            </a:r>
            <a:r>
              <a:rPr spc="-50" dirty="0"/>
              <a:t>I</a:t>
            </a:r>
            <a:r>
              <a:rPr spc="-60" dirty="0"/>
              <a:t>N</a:t>
            </a:r>
            <a:r>
              <a:rPr spc="-5" dirty="0"/>
              <a:t>G</a:t>
            </a:r>
          </a:p>
        </p:txBody>
      </p:sp>
      <p:sp>
        <p:nvSpPr>
          <p:cNvPr id="8" name="object 8"/>
          <p:cNvSpPr txBox="1">
            <a:spLocks noGrp="1"/>
          </p:cNvSpPr>
          <p:nvPr>
            <p:ph type="body" idx="1"/>
          </p:nvPr>
        </p:nvSpPr>
        <p:spPr>
          <a:xfrm>
            <a:off x="762000" y="1488185"/>
            <a:ext cx="9906000" cy="2654637"/>
          </a:xfrm>
          <a:prstGeom prst="rect">
            <a:avLst/>
          </a:prstGeom>
        </p:spPr>
        <p:txBody>
          <a:bodyPr vert="horz" wrap="square" lIns="0" tIns="157480" rIns="0" bIns="0" rtlCol="0">
            <a:spAutoFit/>
          </a:bodyPr>
          <a:lstStyle/>
          <a:p>
            <a:pPr marL="12700">
              <a:lnSpc>
                <a:spcPct val="100000"/>
              </a:lnSpc>
              <a:spcBef>
                <a:spcPts val="1240"/>
              </a:spcBef>
            </a:pPr>
            <a:r>
              <a:rPr sz="2000" spc="-20" dirty="0"/>
              <a:t>Testing</a:t>
            </a:r>
            <a:r>
              <a:rPr sz="2000" spc="-35" dirty="0"/>
              <a:t> </a:t>
            </a:r>
            <a:r>
              <a:rPr sz="2000" dirty="0"/>
              <a:t>is</a:t>
            </a:r>
            <a:r>
              <a:rPr sz="2000" spc="-10" dirty="0"/>
              <a:t> </a:t>
            </a:r>
            <a:r>
              <a:rPr sz="2000" dirty="0"/>
              <a:t>done</a:t>
            </a:r>
            <a:r>
              <a:rPr sz="2000" spc="-10" dirty="0"/>
              <a:t> </a:t>
            </a:r>
            <a:r>
              <a:rPr sz="2000" spc="-5" dirty="0"/>
              <a:t>with:</a:t>
            </a:r>
          </a:p>
          <a:p>
            <a:pPr marL="355600" indent="-342900">
              <a:lnSpc>
                <a:spcPct val="100000"/>
              </a:lnSpc>
              <a:spcBef>
                <a:spcPts val="1005"/>
              </a:spcBef>
              <a:buClr>
                <a:srgbClr val="C00000"/>
              </a:buClr>
              <a:buFont typeface="Wingdings"/>
              <a:buChar char=""/>
              <a:tabLst>
                <a:tab pos="354965" algn="l"/>
                <a:tab pos="355600" algn="l"/>
              </a:tabLst>
            </a:pPr>
            <a:r>
              <a:rPr sz="2000" u="none" spc="-5" dirty="0"/>
              <a:t>Functional</a:t>
            </a:r>
            <a:r>
              <a:rPr sz="2000" u="none" spc="-15" dirty="0"/>
              <a:t> </a:t>
            </a:r>
            <a:r>
              <a:rPr sz="2000" u="none" spc="-5" dirty="0"/>
              <a:t>testing</a:t>
            </a:r>
            <a:r>
              <a:rPr lang="en-IN" sz="2000" u="none" spc="-5" dirty="0"/>
              <a:t>.</a:t>
            </a:r>
            <a:endParaRPr sz="2000" dirty="0"/>
          </a:p>
          <a:p>
            <a:pPr marL="12700">
              <a:lnSpc>
                <a:spcPct val="100000"/>
              </a:lnSpc>
              <a:spcBef>
                <a:spcPts val="1040"/>
              </a:spcBef>
            </a:pPr>
            <a:r>
              <a:rPr b="1" spc="-5" dirty="0">
                <a:latin typeface="Times New Roman"/>
                <a:cs typeface="Times New Roman"/>
              </a:rPr>
              <a:t>Functional</a:t>
            </a:r>
            <a:r>
              <a:rPr b="1" spc="-35" dirty="0">
                <a:latin typeface="Times New Roman"/>
                <a:cs typeface="Times New Roman"/>
              </a:rPr>
              <a:t> </a:t>
            </a:r>
            <a:r>
              <a:rPr b="1" dirty="0">
                <a:latin typeface="Times New Roman"/>
                <a:cs typeface="Times New Roman"/>
              </a:rPr>
              <a:t>testing:</a:t>
            </a:r>
          </a:p>
          <a:p>
            <a:pPr marL="12700" marR="5080" indent="914400">
              <a:lnSpc>
                <a:spcPct val="152000"/>
              </a:lnSpc>
              <a:spcBef>
                <a:spcPts val="5"/>
              </a:spcBef>
            </a:pPr>
            <a:r>
              <a:rPr lang="en-US" sz="2000" u="none" spc="-5" dirty="0"/>
              <a:t>               </a:t>
            </a:r>
            <a:r>
              <a:rPr sz="2000" u="none" spc="-5" dirty="0"/>
              <a:t>Postman</a:t>
            </a:r>
            <a:r>
              <a:rPr sz="2000" u="none" spc="185" dirty="0"/>
              <a:t> </a:t>
            </a:r>
            <a:r>
              <a:rPr sz="2000" u="none" spc="-5" dirty="0"/>
              <a:t>is</a:t>
            </a:r>
            <a:r>
              <a:rPr sz="2000" u="none" spc="180" dirty="0"/>
              <a:t> </a:t>
            </a:r>
            <a:r>
              <a:rPr sz="2000" u="none" spc="-5" dirty="0"/>
              <a:t>an</a:t>
            </a:r>
            <a:r>
              <a:rPr sz="2000" u="none" spc="175" dirty="0"/>
              <a:t> </a:t>
            </a:r>
            <a:r>
              <a:rPr sz="2000" u="none" spc="-5" dirty="0"/>
              <a:t>application</a:t>
            </a:r>
            <a:r>
              <a:rPr sz="2000" u="none" spc="180" dirty="0"/>
              <a:t> </a:t>
            </a:r>
            <a:r>
              <a:rPr sz="2000" u="none" spc="-5" dirty="0"/>
              <a:t>that</a:t>
            </a:r>
            <a:r>
              <a:rPr sz="2000" u="none" spc="175" dirty="0"/>
              <a:t> </a:t>
            </a:r>
            <a:r>
              <a:rPr sz="2000" u="none" spc="-5" dirty="0"/>
              <a:t>allows</a:t>
            </a:r>
            <a:r>
              <a:rPr sz="2000" u="none" spc="175" dirty="0"/>
              <a:t> </a:t>
            </a:r>
            <a:r>
              <a:rPr sz="2000" u="none" dirty="0"/>
              <a:t>us</a:t>
            </a:r>
            <a:r>
              <a:rPr sz="2000" u="none" spc="170" dirty="0"/>
              <a:t> </a:t>
            </a:r>
            <a:r>
              <a:rPr sz="2000" u="none" spc="-5" dirty="0"/>
              <a:t>to</a:t>
            </a:r>
            <a:r>
              <a:rPr sz="2000" u="none" spc="175" dirty="0"/>
              <a:t> </a:t>
            </a:r>
            <a:r>
              <a:rPr sz="2000" u="none" spc="-5" dirty="0"/>
              <a:t>test</a:t>
            </a:r>
            <a:r>
              <a:rPr sz="2000" u="none" spc="175" dirty="0"/>
              <a:t> </a:t>
            </a:r>
            <a:r>
              <a:rPr sz="2000" u="none" dirty="0"/>
              <a:t>API</a:t>
            </a:r>
            <a:r>
              <a:rPr lang="en-US" sz="2000" u="none" dirty="0"/>
              <a:t>'</a:t>
            </a:r>
            <a:r>
              <a:rPr sz="2000" u="none" dirty="0"/>
              <a:t>s</a:t>
            </a:r>
            <a:r>
              <a:rPr sz="2000" u="none" spc="175" dirty="0"/>
              <a:t> </a:t>
            </a:r>
            <a:r>
              <a:rPr sz="2000" u="none" dirty="0"/>
              <a:t>utilizing</a:t>
            </a:r>
            <a:r>
              <a:rPr sz="2000" u="none" spc="180" dirty="0"/>
              <a:t> </a:t>
            </a:r>
            <a:r>
              <a:rPr sz="2000" u="none" spc="-5" dirty="0"/>
              <a:t>a</a:t>
            </a:r>
            <a:r>
              <a:rPr sz="2000" u="none" spc="165" dirty="0"/>
              <a:t> </a:t>
            </a:r>
            <a:r>
              <a:rPr sz="2000" u="none" dirty="0"/>
              <a:t>graphical</a:t>
            </a:r>
            <a:r>
              <a:rPr sz="2000" u="none" spc="175" dirty="0"/>
              <a:t> </a:t>
            </a:r>
            <a:r>
              <a:rPr sz="2000" u="none" dirty="0"/>
              <a:t>user</a:t>
            </a:r>
            <a:r>
              <a:rPr sz="2000" u="none" spc="175" dirty="0"/>
              <a:t> </a:t>
            </a:r>
            <a:r>
              <a:rPr sz="2000" u="none" dirty="0"/>
              <a:t>interface.</a:t>
            </a:r>
            <a:r>
              <a:rPr sz="2000" u="none" spc="175" dirty="0"/>
              <a:t> </a:t>
            </a:r>
            <a:r>
              <a:rPr sz="2000" u="none" spc="-5" dirty="0"/>
              <a:t>Some</a:t>
            </a:r>
            <a:r>
              <a:rPr sz="2000" u="none" spc="170" dirty="0"/>
              <a:t> </a:t>
            </a:r>
            <a:r>
              <a:rPr sz="2000" u="none" spc="10" dirty="0"/>
              <a:t>of </a:t>
            </a:r>
            <a:r>
              <a:rPr sz="2000" u="none" spc="-385" dirty="0"/>
              <a:t> </a:t>
            </a:r>
            <a:r>
              <a:rPr sz="2000" u="none" spc="-10" dirty="0"/>
              <a:t>Postman's</a:t>
            </a:r>
            <a:r>
              <a:rPr sz="2000" u="none" spc="65" dirty="0"/>
              <a:t> </a:t>
            </a:r>
            <a:r>
              <a:rPr sz="2000" u="none" spc="-5" dirty="0"/>
              <a:t>advantages</a:t>
            </a:r>
            <a:r>
              <a:rPr sz="2000" u="none" spc="30" dirty="0"/>
              <a:t> </a:t>
            </a:r>
            <a:r>
              <a:rPr sz="2000" u="none" spc="-5" dirty="0"/>
              <a:t>include</a:t>
            </a:r>
            <a:r>
              <a:rPr sz="2000" u="none" spc="20" dirty="0"/>
              <a:t> </a:t>
            </a:r>
            <a:r>
              <a:rPr sz="2000" u="none" spc="-5" dirty="0"/>
              <a:t>the</a:t>
            </a:r>
            <a:r>
              <a:rPr sz="2000" u="none" spc="20" dirty="0"/>
              <a:t> </a:t>
            </a:r>
            <a:r>
              <a:rPr sz="2000" u="none" spc="-5" dirty="0"/>
              <a:t>collection</a:t>
            </a:r>
            <a:r>
              <a:rPr sz="2000" u="none" spc="45" dirty="0"/>
              <a:t> </a:t>
            </a:r>
            <a:r>
              <a:rPr sz="2000" u="none" spc="-5" dirty="0"/>
              <a:t>feature</a:t>
            </a:r>
            <a:r>
              <a:rPr sz="2000" u="none" spc="50" dirty="0"/>
              <a:t> </a:t>
            </a:r>
            <a:r>
              <a:rPr sz="2000" u="none" spc="-5" dirty="0"/>
              <a:t>and</a:t>
            </a:r>
            <a:r>
              <a:rPr sz="2000" u="none" spc="15" dirty="0"/>
              <a:t> </a:t>
            </a:r>
            <a:r>
              <a:rPr sz="2000" u="none" spc="-5" dirty="0"/>
              <a:t>the</a:t>
            </a:r>
            <a:r>
              <a:rPr sz="2000" u="none" spc="10" dirty="0"/>
              <a:t> </a:t>
            </a:r>
            <a:r>
              <a:rPr sz="2000" u="none" spc="-5" dirty="0"/>
              <a:t>possibility</a:t>
            </a:r>
            <a:r>
              <a:rPr sz="2000" u="none" spc="45" dirty="0"/>
              <a:t> </a:t>
            </a:r>
            <a:r>
              <a:rPr sz="2000" u="none" spc="-5" dirty="0"/>
              <a:t>to</a:t>
            </a:r>
            <a:r>
              <a:rPr sz="2000" u="none" spc="25" dirty="0"/>
              <a:t> </a:t>
            </a:r>
            <a:r>
              <a:rPr sz="2000" u="none" spc="-5" dirty="0"/>
              <a:t>create</a:t>
            </a:r>
            <a:r>
              <a:rPr sz="2000" u="none" spc="45" dirty="0"/>
              <a:t> </a:t>
            </a:r>
            <a:r>
              <a:rPr sz="2000" u="none" spc="-5" dirty="0"/>
              <a:t>different</a:t>
            </a:r>
            <a:r>
              <a:rPr sz="2000" u="none" spc="25" dirty="0"/>
              <a:t> </a:t>
            </a:r>
            <a:r>
              <a:rPr sz="2000" u="none" spc="-5" dirty="0"/>
              <a:t>testing</a:t>
            </a:r>
            <a:r>
              <a:rPr sz="2000" u="none" spc="40" dirty="0"/>
              <a:t> </a:t>
            </a:r>
            <a:r>
              <a:rPr sz="2000" u="none" spc="-5" dirty="0"/>
              <a:t>environments. </a:t>
            </a:r>
            <a:r>
              <a:rPr sz="2000" u="none" dirty="0"/>
              <a:t> </a:t>
            </a:r>
            <a:endParaRPr sz="2000" dirty="0"/>
          </a:p>
        </p:txBody>
      </p:sp>
      <p:pic>
        <p:nvPicPr>
          <p:cNvPr id="9" name="object 9"/>
          <p:cNvPicPr/>
          <p:nvPr/>
        </p:nvPicPr>
        <p:blipFill>
          <a:blip r:embed="rId3" cstate="print"/>
          <a:stretch>
            <a:fillRect/>
          </a:stretch>
        </p:blipFill>
        <p:spPr>
          <a:xfrm>
            <a:off x="9183139" y="655497"/>
            <a:ext cx="2270187" cy="1808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102867" y="1036066"/>
            <a:ext cx="5092065" cy="452120"/>
          </a:xfrm>
          <a:prstGeom prst="rect">
            <a:avLst/>
          </a:prstGeom>
        </p:spPr>
        <p:txBody>
          <a:bodyPr vert="horz" wrap="square" lIns="0" tIns="12065" rIns="0" bIns="0" rtlCol="0">
            <a:spAutoFit/>
          </a:bodyPr>
          <a:lstStyle/>
          <a:p>
            <a:pPr marL="12700">
              <a:lnSpc>
                <a:spcPct val="100000"/>
              </a:lnSpc>
              <a:spcBef>
                <a:spcPts val="95"/>
              </a:spcBef>
              <a:tabLst>
                <a:tab pos="1908175" algn="l"/>
              </a:tabLst>
            </a:pPr>
            <a:r>
              <a:rPr spc="-60" dirty="0"/>
              <a:t>TE</a:t>
            </a:r>
            <a:r>
              <a:rPr spc="-50" dirty="0"/>
              <a:t>S</a:t>
            </a:r>
            <a:r>
              <a:rPr spc="-60" dirty="0"/>
              <a:t>T</a:t>
            </a:r>
            <a:r>
              <a:rPr spc="-50" dirty="0"/>
              <a:t>I</a:t>
            </a:r>
            <a:r>
              <a:rPr spc="-60" dirty="0"/>
              <a:t>N</a:t>
            </a:r>
            <a:r>
              <a:rPr spc="-5" dirty="0"/>
              <a:t>G</a:t>
            </a:r>
            <a:r>
              <a:rPr spc="-105" dirty="0"/>
              <a:t> </a:t>
            </a:r>
            <a:r>
              <a:rPr spc="-5" dirty="0"/>
              <a:t>-</a:t>
            </a:r>
            <a:r>
              <a:rPr dirty="0"/>
              <a:t>	</a:t>
            </a:r>
            <a:r>
              <a:rPr sz="2400" b="0" spc="-60" dirty="0">
                <a:latin typeface="Times New Roman"/>
                <a:cs typeface="Times New Roman"/>
              </a:rPr>
              <a:t>FUN</a:t>
            </a:r>
            <a:r>
              <a:rPr sz="2400" b="0" spc="-55" dirty="0">
                <a:latin typeface="Times New Roman"/>
                <a:cs typeface="Times New Roman"/>
              </a:rPr>
              <a:t>CT</a:t>
            </a:r>
            <a:r>
              <a:rPr sz="2400" b="0" spc="-45" dirty="0">
                <a:latin typeface="Times New Roman"/>
                <a:cs typeface="Times New Roman"/>
              </a:rPr>
              <a:t>I</a:t>
            </a:r>
            <a:r>
              <a:rPr sz="2400" b="0" spc="-60" dirty="0">
                <a:latin typeface="Times New Roman"/>
                <a:cs typeface="Times New Roman"/>
              </a:rPr>
              <a:t>ONA</a:t>
            </a:r>
            <a:r>
              <a:rPr sz="2400" b="0" dirty="0">
                <a:latin typeface="Times New Roman"/>
                <a:cs typeface="Times New Roman"/>
              </a:rPr>
              <a:t>L</a:t>
            </a:r>
            <a:r>
              <a:rPr sz="2400" b="0" spc="-210" dirty="0">
                <a:latin typeface="Times New Roman"/>
                <a:cs typeface="Times New Roman"/>
              </a:rPr>
              <a:t> </a:t>
            </a:r>
            <a:r>
              <a:rPr sz="2400" b="0" spc="-55" dirty="0">
                <a:latin typeface="Times New Roman"/>
                <a:cs typeface="Times New Roman"/>
              </a:rPr>
              <a:t>TE</a:t>
            </a:r>
            <a:r>
              <a:rPr sz="2400" b="0" spc="-60" dirty="0">
                <a:latin typeface="Times New Roman"/>
                <a:cs typeface="Times New Roman"/>
              </a:rPr>
              <a:t>S</a:t>
            </a:r>
            <a:r>
              <a:rPr sz="2400" b="0" spc="-55" dirty="0">
                <a:latin typeface="Times New Roman"/>
                <a:cs typeface="Times New Roman"/>
              </a:rPr>
              <a:t>T</a:t>
            </a:r>
            <a:r>
              <a:rPr sz="2400" b="0" spc="-45" dirty="0">
                <a:latin typeface="Times New Roman"/>
                <a:cs typeface="Times New Roman"/>
              </a:rPr>
              <a:t>I</a:t>
            </a:r>
            <a:r>
              <a:rPr sz="2400" b="0" spc="-60" dirty="0">
                <a:latin typeface="Times New Roman"/>
                <a:cs typeface="Times New Roman"/>
              </a:rPr>
              <a:t>N</a:t>
            </a:r>
            <a:r>
              <a:rPr sz="2400" b="0" spc="-5" dirty="0">
                <a:latin typeface="Times New Roman"/>
                <a:cs typeface="Times New Roman"/>
              </a:rPr>
              <a:t>G</a:t>
            </a:r>
            <a:endParaRPr sz="2400">
              <a:latin typeface="Times New Roman"/>
              <a:cs typeface="Times New Roman"/>
            </a:endParaRPr>
          </a:p>
        </p:txBody>
      </p:sp>
      <p:pic>
        <p:nvPicPr>
          <p:cNvPr id="7" name="Picture 6"/>
          <p:cNvPicPr>
            <a:picLocks noChangeAspect="1"/>
          </p:cNvPicPr>
          <p:nvPr/>
        </p:nvPicPr>
        <p:blipFill>
          <a:blip r:embed="rId2"/>
          <a:stretch>
            <a:fillRect/>
          </a:stretch>
        </p:blipFill>
        <p:spPr>
          <a:xfrm>
            <a:off x="1828800" y="1488186"/>
            <a:ext cx="8229600" cy="437921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085594" y="1540002"/>
            <a:ext cx="7934325" cy="4165600"/>
          </a:xfrm>
          <a:custGeom>
            <a:avLst/>
            <a:gdLst/>
            <a:ahLst/>
            <a:cxnLst/>
            <a:rect l="l" t="t" r="r" b="b"/>
            <a:pathLst>
              <a:path w="7934325" h="4165600">
                <a:moveTo>
                  <a:pt x="0" y="4165092"/>
                </a:moveTo>
                <a:lnTo>
                  <a:pt x="7933944" y="4165092"/>
                </a:lnTo>
                <a:lnTo>
                  <a:pt x="7933944" y="0"/>
                </a:lnTo>
                <a:lnTo>
                  <a:pt x="0" y="0"/>
                </a:lnTo>
                <a:lnTo>
                  <a:pt x="0" y="4165092"/>
                </a:lnTo>
                <a:close/>
              </a:path>
            </a:pathLst>
          </a:custGeom>
          <a:ln w="38100">
            <a:solidFill>
              <a:srgbClr val="000000"/>
            </a:solidFill>
          </a:ln>
        </p:spPr>
        <p:txBody>
          <a:bodyPr wrap="square" lIns="0" tIns="0" rIns="0" bIns="0" rtlCol="0"/>
          <a:lstStyle/>
          <a:p>
            <a:endParaRPr/>
          </a:p>
        </p:txBody>
      </p:sp>
      <p:sp>
        <p:nvSpPr>
          <p:cNvPr id="6" name="object 6"/>
          <p:cNvSpPr txBox="1">
            <a:spLocks noGrp="1"/>
          </p:cNvSpPr>
          <p:nvPr>
            <p:ph type="title"/>
          </p:nvPr>
        </p:nvSpPr>
        <p:spPr>
          <a:xfrm>
            <a:off x="1102867" y="959866"/>
            <a:ext cx="4683760" cy="452120"/>
          </a:xfrm>
          <a:prstGeom prst="rect">
            <a:avLst/>
          </a:prstGeom>
        </p:spPr>
        <p:txBody>
          <a:bodyPr vert="horz" wrap="square" lIns="0" tIns="12065" rIns="0" bIns="0" rtlCol="0">
            <a:spAutoFit/>
          </a:bodyPr>
          <a:lstStyle/>
          <a:p>
            <a:pPr marL="12700">
              <a:lnSpc>
                <a:spcPct val="100000"/>
              </a:lnSpc>
              <a:spcBef>
                <a:spcPts val="95"/>
              </a:spcBef>
            </a:pPr>
            <a:r>
              <a:rPr spc="-60" dirty="0"/>
              <a:t>TE</a:t>
            </a:r>
            <a:r>
              <a:rPr spc="-50" dirty="0"/>
              <a:t>S</a:t>
            </a:r>
            <a:r>
              <a:rPr spc="-60" dirty="0"/>
              <a:t>T</a:t>
            </a:r>
            <a:r>
              <a:rPr spc="-50" dirty="0"/>
              <a:t>I</a:t>
            </a:r>
            <a:r>
              <a:rPr spc="-60" dirty="0"/>
              <a:t>N</a:t>
            </a:r>
            <a:r>
              <a:rPr spc="-5" dirty="0"/>
              <a:t>G</a:t>
            </a:r>
            <a:endParaRPr sz="2400" dirty="0">
              <a:latin typeface="Times New Roman"/>
              <a:cs typeface="Times New Roman"/>
            </a:endParaRPr>
          </a:p>
        </p:txBody>
      </p:sp>
      <p:pic>
        <p:nvPicPr>
          <p:cNvPr id="7" name="Picture 6"/>
          <p:cNvPicPr>
            <a:picLocks noChangeAspect="1"/>
          </p:cNvPicPr>
          <p:nvPr/>
        </p:nvPicPr>
        <p:blipFill>
          <a:blip r:embed="rId2"/>
          <a:stretch>
            <a:fillRect/>
          </a:stretch>
        </p:blipFill>
        <p:spPr>
          <a:xfrm>
            <a:off x="2121360" y="1540002"/>
            <a:ext cx="7784639" cy="4165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763" y="0"/>
            <a:ext cx="11794490" cy="6858000"/>
            <a:chOff x="397763" y="0"/>
            <a:chExt cx="11794490" cy="6858000"/>
          </a:xfrm>
        </p:grpSpPr>
        <p:sp>
          <p:nvSpPr>
            <p:cNvPr id="3" name="object 3"/>
            <p:cNvSpPr/>
            <p:nvPr/>
          </p:nvSpPr>
          <p:spPr>
            <a:xfrm>
              <a:off x="3351275" y="0"/>
              <a:ext cx="8841105" cy="6858000"/>
            </a:xfrm>
            <a:custGeom>
              <a:avLst/>
              <a:gdLst/>
              <a:ahLst/>
              <a:cxnLst/>
              <a:rect l="l" t="t" r="r" b="b"/>
              <a:pathLst>
                <a:path w="8841105" h="6858000">
                  <a:moveTo>
                    <a:pt x="8840724" y="0"/>
                  </a:moveTo>
                  <a:lnTo>
                    <a:pt x="0" y="0"/>
                  </a:lnTo>
                  <a:lnTo>
                    <a:pt x="0" y="6858000"/>
                  </a:lnTo>
                  <a:lnTo>
                    <a:pt x="8840724" y="6858000"/>
                  </a:lnTo>
                  <a:lnTo>
                    <a:pt x="8840724"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7"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136091" y="870966"/>
            <a:ext cx="2376170" cy="452120"/>
          </a:xfrm>
          <a:prstGeom prst="rect">
            <a:avLst/>
          </a:prstGeom>
        </p:spPr>
        <p:txBody>
          <a:bodyPr vert="horz" wrap="square" lIns="0" tIns="12065" rIns="0" bIns="0" rtlCol="0">
            <a:spAutoFit/>
          </a:bodyPr>
          <a:lstStyle/>
          <a:p>
            <a:pPr marL="12700">
              <a:lnSpc>
                <a:spcPct val="100000"/>
              </a:lnSpc>
              <a:spcBef>
                <a:spcPts val="95"/>
              </a:spcBef>
            </a:pPr>
            <a:r>
              <a:rPr spc="-55" dirty="0"/>
              <a:t>CONCLUSION</a:t>
            </a:r>
          </a:p>
        </p:txBody>
      </p:sp>
      <p:sp>
        <p:nvSpPr>
          <p:cNvPr id="7" name="object 7"/>
          <p:cNvSpPr txBox="1"/>
          <p:nvPr/>
        </p:nvSpPr>
        <p:spPr>
          <a:xfrm>
            <a:off x="839293" y="1391792"/>
            <a:ext cx="8914308" cy="2905924"/>
          </a:xfrm>
          <a:prstGeom prst="rect">
            <a:avLst/>
          </a:prstGeom>
        </p:spPr>
        <p:txBody>
          <a:bodyPr vert="horz" wrap="square" lIns="0" tIns="12700" rIns="0" bIns="0" rtlCol="0">
            <a:spAutoFit/>
          </a:bodyPr>
          <a:lstStyle/>
          <a:p>
            <a:pPr marL="355600" marR="5080" indent="-343535">
              <a:lnSpc>
                <a:spcPct val="150000"/>
              </a:lnSpc>
              <a:spcBef>
                <a:spcPts val="100"/>
              </a:spcBef>
              <a:buClr>
                <a:srgbClr val="C00000"/>
              </a:buClr>
              <a:buSzPct val="108333"/>
              <a:buFont typeface="Wingdings"/>
              <a:buChar char=""/>
              <a:tabLst>
                <a:tab pos="356235" algn="l"/>
              </a:tabLst>
            </a:pPr>
            <a:r>
              <a:rPr sz="2000" dirty="0">
                <a:latin typeface="Times New Roman"/>
                <a:cs typeface="Times New Roman"/>
              </a:rPr>
              <a:t>The</a:t>
            </a:r>
            <a:r>
              <a:rPr sz="2000" spc="190" dirty="0">
                <a:latin typeface="Times New Roman"/>
                <a:cs typeface="Times New Roman"/>
              </a:rPr>
              <a:t> </a:t>
            </a:r>
            <a:r>
              <a:rPr sz="2000" spc="-5" dirty="0">
                <a:latin typeface="Times New Roman"/>
                <a:cs typeface="Times New Roman"/>
              </a:rPr>
              <a:t>“OnlineBanking”</a:t>
            </a:r>
            <a:r>
              <a:rPr sz="2000" spc="190" dirty="0">
                <a:latin typeface="Times New Roman"/>
                <a:cs typeface="Times New Roman"/>
              </a:rPr>
              <a:t> </a:t>
            </a:r>
            <a:r>
              <a:rPr sz="2000" spc="-5" dirty="0">
                <a:latin typeface="Times New Roman"/>
                <a:cs typeface="Times New Roman"/>
              </a:rPr>
              <a:t>was</a:t>
            </a:r>
            <a:r>
              <a:rPr sz="2000" spc="195" dirty="0">
                <a:latin typeface="Times New Roman"/>
                <a:cs typeface="Times New Roman"/>
              </a:rPr>
              <a:t> </a:t>
            </a:r>
            <a:r>
              <a:rPr sz="2000" spc="-5" dirty="0">
                <a:latin typeface="Times New Roman"/>
                <a:cs typeface="Times New Roman"/>
              </a:rPr>
              <a:t>successfully</a:t>
            </a:r>
            <a:r>
              <a:rPr sz="2000" spc="195" dirty="0">
                <a:latin typeface="Times New Roman"/>
                <a:cs typeface="Times New Roman"/>
              </a:rPr>
              <a:t> </a:t>
            </a:r>
            <a:r>
              <a:rPr sz="2000" spc="-5" dirty="0">
                <a:latin typeface="Times New Roman"/>
                <a:cs typeface="Times New Roman"/>
              </a:rPr>
              <a:t>designed</a:t>
            </a:r>
            <a:r>
              <a:rPr sz="2000" spc="190" dirty="0">
                <a:latin typeface="Times New Roman"/>
                <a:cs typeface="Times New Roman"/>
              </a:rPr>
              <a:t> </a:t>
            </a:r>
            <a:r>
              <a:rPr sz="2000" dirty="0">
                <a:latin typeface="Times New Roman"/>
                <a:cs typeface="Times New Roman"/>
              </a:rPr>
              <a:t>and</a:t>
            </a:r>
            <a:r>
              <a:rPr sz="2000" spc="190" dirty="0">
                <a:latin typeface="Times New Roman"/>
                <a:cs typeface="Times New Roman"/>
              </a:rPr>
              <a:t> </a:t>
            </a:r>
            <a:r>
              <a:rPr sz="2000" spc="-5" dirty="0">
                <a:latin typeface="Times New Roman"/>
                <a:cs typeface="Times New Roman"/>
              </a:rPr>
              <a:t>tested</a:t>
            </a:r>
            <a:r>
              <a:rPr sz="2000" spc="190" dirty="0">
                <a:latin typeface="Times New Roman"/>
                <a:cs typeface="Times New Roman"/>
              </a:rPr>
              <a:t> </a:t>
            </a:r>
            <a:r>
              <a:rPr sz="2000" dirty="0">
                <a:latin typeface="Times New Roman"/>
                <a:cs typeface="Times New Roman"/>
              </a:rPr>
              <a:t>for</a:t>
            </a:r>
            <a:r>
              <a:rPr sz="2000" spc="190" dirty="0">
                <a:latin typeface="Times New Roman"/>
                <a:cs typeface="Times New Roman"/>
              </a:rPr>
              <a:t> </a:t>
            </a:r>
            <a:r>
              <a:rPr sz="2000" spc="-5" dirty="0">
                <a:latin typeface="Times New Roman"/>
                <a:cs typeface="Times New Roman"/>
              </a:rPr>
              <a:t>accuracy </a:t>
            </a:r>
            <a:r>
              <a:rPr sz="2000" spc="-585" dirty="0">
                <a:latin typeface="Times New Roman"/>
                <a:cs typeface="Times New Roman"/>
              </a:rPr>
              <a:t> </a:t>
            </a:r>
            <a:r>
              <a:rPr sz="2000" dirty="0">
                <a:latin typeface="Times New Roman"/>
                <a:cs typeface="Times New Roman"/>
              </a:rPr>
              <a:t>and</a:t>
            </a:r>
            <a:r>
              <a:rPr lang="en-US" sz="2000" spc="-5" dirty="0">
                <a:latin typeface="Times New Roman"/>
                <a:cs typeface="Times New Roman"/>
              </a:rPr>
              <a:t> </a:t>
            </a:r>
            <a:r>
              <a:rPr sz="2000" spc="-20" dirty="0">
                <a:latin typeface="Times New Roman"/>
                <a:cs typeface="Times New Roman"/>
              </a:rPr>
              <a:t>quality.</a:t>
            </a:r>
            <a:endParaRPr sz="2000" dirty="0">
              <a:latin typeface="Times New Roman"/>
              <a:cs typeface="Times New Roman"/>
            </a:endParaRPr>
          </a:p>
          <a:p>
            <a:pPr marL="355600" indent="-343535">
              <a:buClr>
                <a:srgbClr val="C00000"/>
              </a:buClr>
              <a:buSzPct val="108333"/>
              <a:buFont typeface="Wingdings"/>
              <a:buChar char=""/>
              <a:tabLst>
                <a:tab pos="356235" algn="l"/>
              </a:tabLst>
            </a:pPr>
            <a:r>
              <a:rPr sz="2000" spc="-5" dirty="0">
                <a:latin typeface="Times New Roman"/>
                <a:cs typeface="Times New Roman"/>
              </a:rPr>
              <a:t>During</a:t>
            </a:r>
            <a:r>
              <a:rPr sz="2000" spc="90" dirty="0">
                <a:latin typeface="Times New Roman"/>
                <a:cs typeface="Times New Roman"/>
              </a:rPr>
              <a:t> </a:t>
            </a:r>
            <a:r>
              <a:rPr sz="2000" spc="-5" dirty="0">
                <a:latin typeface="Times New Roman"/>
                <a:cs typeface="Times New Roman"/>
              </a:rPr>
              <a:t>this</a:t>
            </a:r>
            <a:r>
              <a:rPr sz="2000" spc="85" dirty="0">
                <a:latin typeface="Times New Roman"/>
                <a:cs typeface="Times New Roman"/>
              </a:rPr>
              <a:t> </a:t>
            </a:r>
            <a:r>
              <a:rPr sz="2000" spc="-5" dirty="0">
                <a:latin typeface="Times New Roman"/>
                <a:cs typeface="Times New Roman"/>
              </a:rPr>
              <a:t>project</a:t>
            </a:r>
            <a:r>
              <a:rPr sz="2000" spc="95" dirty="0">
                <a:latin typeface="Times New Roman"/>
                <a:cs typeface="Times New Roman"/>
              </a:rPr>
              <a:t> </a:t>
            </a:r>
            <a:r>
              <a:rPr sz="2000" spc="-5" dirty="0">
                <a:latin typeface="Times New Roman"/>
                <a:cs typeface="Times New Roman"/>
              </a:rPr>
              <a:t>we</a:t>
            </a:r>
            <a:r>
              <a:rPr sz="2000" spc="95" dirty="0">
                <a:latin typeface="Times New Roman"/>
                <a:cs typeface="Times New Roman"/>
              </a:rPr>
              <a:t> </a:t>
            </a:r>
            <a:r>
              <a:rPr sz="2000" spc="-5" dirty="0">
                <a:latin typeface="Times New Roman"/>
                <a:cs typeface="Times New Roman"/>
              </a:rPr>
              <a:t>have</a:t>
            </a:r>
            <a:r>
              <a:rPr sz="2000" spc="80" dirty="0">
                <a:latin typeface="Times New Roman"/>
                <a:cs typeface="Times New Roman"/>
              </a:rPr>
              <a:t> </a:t>
            </a:r>
            <a:r>
              <a:rPr sz="2000" spc="-5" dirty="0">
                <a:latin typeface="Times New Roman"/>
                <a:cs typeface="Times New Roman"/>
              </a:rPr>
              <a:t>accomplished</a:t>
            </a:r>
            <a:r>
              <a:rPr sz="2000" spc="90" dirty="0">
                <a:latin typeface="Times New Roman"/>
                <a:cs typeface="Times New Roman"/>
              </a:rPr>
              <a:t> </a:t>
            </a:r>
            <a:r>
              <a:rPr sz="2000" spc="-5" dirty="0">
                <a:latin typeface="Times New Roman"/>
                <a:cs typeface="Times New Roman"/>
              </a:rPr>
              <a:t>all</a:t>
            </a:r>
            <a:r>
              <a:rPr sz="2000" spc="85" dirty="0">
                <a:latin typeface="Times New Roman"/>
                <a:cs typeface="Times New Roman"/>
              </a:rPr>
              <a:t> </a:t>
            </a:r>
            <a:r>
              <a:rPr sz="2000" spc="-5" dirty="0">
                <a:latin typeface="Times New Roman"/>
                <a:cs typeface="Times New Roman"/>
              </a:rPr>
              <a:t>the</a:t>
            </a:r>
            <a:r>
              <a:rPr sz="2000" spc="80" dirty="0">
                <a:latin typeface="Times New Roman"/>
                <a:cs typeface="Times New Roman"/>
              </a:rPr>
              <a:t> </a:t>
            </a:r>
            <a:r>
              <a:rPr sz="2000" spc="-5" dirty="0">
                <a:latin typeface="Times New Roman"/>
                <a:cs typeface="Times New Roman"/>
              </a:rPr>
              <a:t>objectives</a:t>
            </a:r>
            <a:r>
              <a:rPr sz="2000" spc="100" dirty="0">
                <a:latin typeface="Times New Roman"/>
                <a:cs typeface="Times New Roman"/>
              </a:rPr>
              <a:t> </a:t>
            </a:r>
            <a:r>
              <a:rPr sz="2000" spc="-5" dirty="0">
                <a:latin typeface="Times New Roman"/>
                <a:cs typeface="Times New Roman"/>
              </a:rPr>
              <a:t>and</a:t>
            </a:r>
            <a:r>
              <a:rPr sz="2000" spc="90" dirty="0">
                <a:latin typeface="Times New Roman"/>
                <a:cs typeface="Times New Roman"/>
              </a:rPr>
              <a:t> </a:t>
            </a:r>
            <a:r>
              <a:rPr sz="2000" spc="-5" dirty="0">
                <a:latin typeface="Times New Roman"/>
                <a:cs typeface="Times New Roman"/>
              </a:rPr>
              <a:t>this</a:t>
            </a:r>
            <a:r>
              <a:rPr sz="2000" spc="100" dirty="0">
                <a:latin typeface="Times New Roman"/>
                <a:cs typeface="Times New Roman"/>
              </a:rPr>
              <a:t> </a:t>
            </a:r>
            <a:r>
              <a:rPr sz="2000" spc="-5" dirty="0">
                <a:latin typeface="Times New Roman"/>
                <a:cs typeface="Times New Roman"/>
              </a:rPr>
              <a:t>project</a:t>
            </a:r>
            <a:r>
              <a:rPr lang="en-US" sz="2000" spc="-5" dirty="0">
                <a:latin typeface="Times New Roman"/>
                <a:cs typeface="Times New Roman"/>
              </a:rPr>
              <a:t> meets</a:t>
            </a:r>
            <a:r>
              <a:rPr lang="en-US" sz="2000" spc="-10" dirty="0">
                <a:latin typeface="Times New Roman"/>
                <a:cs typeface="Times New Roman"/>
              </a:rPr>
              <a:t> </a:t>
            </a:r>
            <a:r>
              <a:rPr lang="en-US" sz="2000" dirty="0">
                <a:latin typeface="Times New Roman"/>
                <a:cs typeface="Times New Roman"/>
              </a:rPr>
              <a:t>the</a:t>
            </a:r>
            <a:r>
              <a:rPr lang="en-US" sz="2000" spc="-30" dirty="0">
                <a:latin typeface="Times New Roman"/>
                <a:cs typeface="Times New Roman"/>
              </a:rPr>
              <a:t> </a:t>
            </a:r>
            <a:r>
              <a:rPr lang="en-US" sz="2000" dirty="0">
                <a:latin typeface="Times New Roman"/>
                <a:cs typeface="Times New Roman"/>
              </a:rPr>
              <a:t>needs</a:t>
            </a:r>
            <a:r>
              <a:rPr lang="en-US" sz="2000" spc="-5" dirty="0">
                <a:latin typeface="Times New Roman"/>
                <a:cs typeface="Times New Roman"/>
              </a:rPr>
              <a:t> </a:t>
            </a:r>
            <a:r>
              <a:rPr lang="en-US" sz="2000" dirty="0">
                <a:latin typeface="Times New Roman"/>
                <a:cs typeface="Times New Roman"/>
              </a:rPr>
              <a:t>of</a:t>
            </a:r>
            <a:r>
              <a:rPr lang="en-US" sz="2000" spc="-20" dirty="0">
                <a:latin typeface="Times New Roman"/>
                <a:cs typeface="Times New Roman"/>
              </a:rPr>
              <a:t> </a:t>
            </a:r>
            <a:r>
              <a:rPr lang="en-US" sz="2000" dirty="0">
                <a:latin typeface="Times New Roman"/>
                <a:cs typeface="Times New Roman"/>
              </a:rPr>
              <a:t>the</a:t>
            </a:r>
            <a:r>
              <a:rPr lang="en-US" sz="2000" spc="-20" dirty="0">
                <a:latin typeface="Times New Roman"/>
                <a:cs typeface="Times New Roman"/>
              </a:rPr>
              <a:t> </a:t>
            </a:r>
            <a:r>
              <a:rPr lang="en-US" sz="2000" spc="-5" dirty="0">
                <a:latin typeface="Times New Roman"/>
                <a:cs typeface="Times New Roman"/>
              </a:rPr>
              <a:t>organization.</a:t>
            </a:r>
          </a:p>
          <a:p>
            <a:pPr marL="12065">
              <a:buClr>
                <a:srgbClr val="C00000"/>
              </a:buClr>
              <a:buSzPct val="108333"/>
              <a:tabLst>
                <a:tab pos="356235" algn="l"/>
              </a:tabLst>
            </a:pPr>
            <a:endParaRPr lang="en-US" sz="2000" spc="-5" dirty="0">
              <a:latin typeface="Times New Roman"/>
              <a:cs typeface="Times New Roman"/>
            </a:endParaRPr>
          </a:p>
          <a:p>
            <a:pPr marL="355600" indent="-343535">
              <a:buClr>
                <a:srgbClr val="C00000"/>
              </a:buClr>
              <a:buSzPct val="108333"/>
              <a:buFont typeface="Wingdings"/>
              <a:buChar char=""/>
              <a:tabLst>
                <a:tab pos="356235" algn="l"/>
              </a:tabLst>
            </a:pPr>
            <a:r>
              <a:rPr lang="en-US" sz="2000" dirty="0">
                <a:latin typeface="Times New Roman"/>
                <a:cs typeface="Times New Roman"/>
              </a:rPr>
              <a:t>The	dev</a:t>
            </a:r>
            <a:r>
              <a:rPr lang="en-US" sz="2000" spc="-10" dirty="0">
                <a:latin typeface="Times New Roman"/>
                <a:cs typeface="Times New Roman"/>
              </a:rPr>
              <a:t>e</a:t>
            </a:r>
            <a:r>
              <a:rPr lang="en-US" sz="2000" dirty="0">
                <a:latin typeface="Times New Roman"/>
                <a:cs typeface="Times New Roman"/>
              </a:rPr>
              <a:t>l</a:t>
            </a:r>
            <a:r>
              <a:rPr lang="en-US" sz="2000" spc="-10" dirty="0">
                <a:latin typeface="Times New Roman"/>
                <a:cs typeface="Times New Roman"/>
              </a:rPr>
              <a:t>o</a:t>
            </a:r>
            <a:r>
              <a:rPr lang="en-US" sz="2000" dirty="0">
                <a:latin typeface="Times New Roman"/>
                <a:cs typeface="Times New Roman"/>
              </a:rPr>
              <a:t>ped </a:t>
            </a:r>
            <a:r>
              <a:rPr lang="en-US" sz="2000" spc="-5" dirty="0">
                <a:latin typeface="Times New Roman"/>
                <a:cs typeface="Times New Roman"/>
              </a:rPr>
              <a:t>wi</a:t>
            </a:r>
            <a:r>
              <a:rPr lang="en-US" sz="2000" spc="-15" dirty="0">
                <a:latin typeface="Times New Roman"/>
                <a:cs typeface="Times New Roman"/>
              </a:rPr>
              <a:t>l</a:t>
            </a:r>
            <a:r>
              <a:rPr lang="en-US" sz="2000" dirty="0">
                <a:latin typeface="Times New Roman"/>
                <a:cs typeface="Times New Roman"/>
              </a:rPr>
              <a:t>l </a:t>
            </a:r>
            <a:r>
              <a:rPr lang="en-US" sz="2000" spc="-15" dirty="0">
                <a:latin typeface="Times New Roman"/>
                <a:cs typeface="Times New Roman"/>
              </a:rPr>
              <a:t>b</a:t>
            </a:r>
            <a:r>
              <a:rPr lang="en-US" sz="2000" dirty="0">
                <a:latin typeface="Times New Roman"/>
                <a:cs typeface="Times New Roman"/>
              </a:rPr>
              <a:t>e used for searching,</a:t>
            </a:r>
            <a:r>
              <a:rPr lang="en-IN" sz="2000" spc="-5" dirty="0">
                <a:latin typeface="Times New Roman"/>
                <a:cs typeface="Times New Roman"/>
              </a:rPr>
              <a:t> retrieving and generating </a:t>
            </a:r>
            <a:r>
              <a:rPr lang="en-US" sz="2000" spc="-5" dirty="0">
                <a:latin typeface="Times New Roman"/>
                <a:cs typeface="Times New Roman"/>
              </a:rPr>
              <a:t>information</a:t>
            </a:r>
            <a:r>
              <a:rPr lang="en-US" sz="2000" spc="-15" dirty="0">
                <a:latin typeface="Times New Roman"/>
                <a:cs typeface="Times New Roman"/>
              </a:rPr>
              <a:t> </a:t>
            </a:r>
            <a:r>
              <a:rPr lang="en-US" sz="2000" dirty="0">
                <a:latin typeface="Times New Roman"/>
                <a:cs typeface="Times New Roman"/>
              </a:rPr>
              <a:t>for</a:t>
            </a:r>
            <a:r>
              <a:rPr lang="en-US" sz="2000" spc="-10" dirty="0">
                <a:latin typeface="Times New Roman"/>
                <a:cs typeface="Times New Roman"/>
              </a:rPr>
              <a:t> </a:t>
            </a:r>
            <a:r>
              <a:rPr lang="en-US" sz="2000" dirty="0">
                <a:latin typeface="Times New Roman"/>
                <a:cs typeface="Times New Roman"/>
              </a:rPr>
              <a:t>the</a:t>
            </a:r>
            <a:r>
              <a:rPr lang="en-US" sz="2000" spc="-5" dirty="0">
                <a:latin typeface="Times New Roman"/>
                <a:cs typeface="Times New Roman"/>
              </a:rPr>
              <a:t> </a:t>
            </a:r>
            <a:r>
              <a:rPr lang="en-US" sz="2000" dirty="0">
                <a:latin typeface="Times New Roman"/>
                <a:cs typeface="Times New Roman"/>
              </a:rPr>
              <a:t>concerned</a:t>
            </a:r>
            <a:r>
              <a:rPr lang="en-US" sz="2000" spc="-25" dirty="0">
                <a:latin typeface="Times New Roman"/>
                <a:cs typeface="Times New Roman"/>
              </a:rPr>
              <a:t> </a:t>
            </a:r>
            <a:r>
              <a:rPr lang="en-US" sz="2000" dirty="0">
                <a:latin typeface="Times New Roman"/>
                <a:cs typeface="Times New Roman"/>
              </a:rPr>
              <a:t>requests</a:t>
            </a:r>
            <a:r>
              <a:rPr lang="en-US" sz="2400" dirty="0">
                <a:latin typeface="Times New Roman"/>
                <a:cs typeface="Times New Roman"/>
              </a:rPr>
              <a:t>.</a:t>
            </a:r>
          </a:p>
          <a:p>
            <a:pPr marL="355600" indent="-343535">
              <a:lnSpc>
                <a:spcPct val="100000"/>
              </a:lnSpc>
              <a:buClr>
                <a:srgbClr val="C00000"/>
              </a:buClr>
              <a:buSzPct val="108333"/>
              <a:buFont typeface="Wingdings"/>
              <a:buChar char=""/>
              <a:tabLst>
                <a:tab pos="356235" algn="l"/>
              </a:tabLst>
            </a:pPr>
            <a:endParaRPr lang="en-US" sz="2400" spc="-5" dirty="0">
              <a:latin typeface="Times New Roman"/>
              <a:cs typeface="Times New Roman"/>
            </a:endParaRPr>
          </a:p>
        </p:txBody>
      </p:sp>
      <p:pic>
        <p:nvPicPr>
          <p:cNvPr id="10" name="object 10"/>
          <p:cNvPicPr/>
          <p:nvPr/>
        </p:nvPicPr>
        <p:blipFill>
          <a:blip r:embed="rId3" cstate="print"/>
          <a:stretch>
            <a:fillRect/>
          </a:stretch>
        </p:blipFill>
        <p:spPr>
          <a:xfrm>
            <a:off x="9753600" y="762000"/>
            <a:ext cx="1667255" cy="1219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814810" cy="6858000"/>
            <a:chOff x="0" y="0"/>
            <a:chExt cx="11814810" cy="6858000"/>
          </a:xfrm>
        </p:grpSpPr>
        <p:pic>
          <p:nvPicPr>
            <p:cNvPr id="3" name="object 3"/>
            <p:cNvPicPr/>
            <p:nvPr/>
          </p:nvPicPr>
          <p:blipFill>
            <a:blip r:embed="rId2" cstate="print"/>
            <a:stretch>
              <a:fillRect/>
            </a:stretch>
          </p:blipFill>
          <p:spPr>
            <a:xfrm>
              <a:off x="397764" y="396265"/>
              <a:ext cx="11417046" cy="6086094"/>
            </a:xfrm>
            <a:prstGeom prst="rect">
              <a:avLst/>
            </a:prstGeom>
          </p:spPr>
        </p:pic>
        <p:sp>
          <p:nvSpPr>
            <p:cNvPr id="4" name="object 4"/>
            <p:cNvSpPr/>
            <p:nvPr/>
          </p:nvSpPr>
          <p:spPr>
            <a:xfrm>
              <a:off x="0" y="0"/>
              <a:ext cx="3351529" cy="6858000"/>
            </a:xfrm>
            <a:custGeom>
              <a:avLst/>
              <a:gdLst/>
              <a:ahLst/>
              <a:cxnLst/>
              <a:rect l="l" t="t" r="r" b="b"/>
              <a:pathLst>
                <a:path w="3351529" h="6858000">
                  <a:moveTo>
                    <a:pt x="3351276" y="0"/>
                  </a:moveTo>
                  <a:lnTo>
                    <a:pt x="0" y="0"/>
                  </a:lnTo>
                  <a:lnTo>
                    <a:pt x="0" y="6858000"/>
                  </a:lnTo>
                  <a:lnTo>
                    <a:pt x="3351276" y="6858000"/>
                  </a:lnTo>
                  <a:lnTo>
                    <a:pt x="3351276"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7" name="object 7"/>
            <p:cNvSpPr/>
            <p:nvPr/>
          </p:nvSpPr>
          <p:spPr>
            <a:xfrm>
              <a:off x="1344167" y="1943100"/>
              <a:ext cx="4782820" cy="3040380"/>
            </a:xfrm>
            <a:custGeom>
              <a:avLst/>
              <a:gdLst/>
              <a:ahLst/>
              <a:cxnLst/>
              <a:rect l="l" t="t" r="r" b="b"/>
              <a:pathLst>
                <a:path w="4782820" h="3040379">
                  <a:moveTo>
                    <a:pt x="4782311" y="0"/>
                  </a:moveTo>
                  <a:lnTo>
                    <a:pt x="0" y="0"/>
                  </a:lnTo>
                  <a:lnTo>
                    <a:pt x="0" y="3040380"/>
                  </a:lnTo>
                  <a:lnTo>
                    <a:pt x="4782311" y="3040380"/>
                  </a:lnTo>
                  <a:lnTo>
                    <a:pt x="4782311" y="0"/>
                  </a:lnTo>
                  <a:close/>
                </a:path>
              </a:pathLst>
            </a:custGeom>
            <a:solidFill>
              <a:srgbClr val="EBEDF7"/>
            </a:solidFill>
          </p:spPr>
          <p:txBody>
            <a:bodyPr wrap="square" lIns="0" tIns="0" rIns="0" bIns="0" rtlCol="0"/>
            <a:lstStyle/>
            <a:p>
              <a:endParaRPr/>
            </a:p>
          </p:txBody>
        </p:sp>
      </p:grpSp>
      <p:sp>
        <p:nvSpPr>
          <p:cNvPr id="8" name="object 8"/>
          <p:cNvSpPr txBox="1"/>
          <p:nvPr/>
        </p:nvSpPr>
        <p:spPr>
          <a:xfrm>
            <a:off x="1331213" y="1845005"/>
            <a:ext cx="4556760" cy="2719705"/>
          </a:xfrm>
          <a:prstGeom prst="rect">
            <a:avLst/>
          </a:prstGeom>
        </p:spPr>
        <p:txBody>
          <a:bodyPr vert="horz" wrap="square" lIns="0" tIns="161925" rIns="0" bIns="0" rtlCol="0">
            <a:spAutoFit/>
          </a:bodyPr>
          <a:lstStyle/>
          <a:p>
            <a:pPr marL="294640" indent="-281940">
              <a:lnSpc>
                <a:spcPct val="100000"/>
              </a:lnSpc>
              <a:spcBef>
                <a:spcPts val="1275"/>
              </a:spcBef>
              <a:buClr>
                <a:srgbClr val="C00000"/>
              </a:buClr>
              <a:buSzPct val="119444"/>
              <a:buFont typeface="Wingdings"/>
              <a:buChar char=""/>
              <a:tabLst>
                <a:tab pos="294640" algn="l"/>
              </a:tabLst>
            </a:pPr>
            <a:r>
              <a:rPr dirty="0">
                <a:latin typeface="Times New Roman"/>
                <a:cs typeface="Times New Roman"/>
              </a:rPr>
              <a:t>Reduced</a:t>
            </a:r>
            <a:r>
              <a:rPr spc="-60" dirty="0">
                <a:latin typeface="Times New Roman"/>
                <a:cs typeface="Times New Roman"/>
              </a:rPr>
              <a:t> </a:t>
            </a:r>
            <a:r>
              <a:rPr dirty="0">
                <a:latin typeface="Times New Roman"/>
                <a:cs typeface="Times New Roman"/>
              </a:rPr>
              <a:t>entry</a:t>
            </a:r>
            <a:r>
              <a:rPr spc="-55" dirty="0">
                <a:latin typeface="Times New Roman"/>
                <a:cs typeface="Times New Roman"/>
              </a:rPr>
              <a:t> </a:t>
            </a:r>
            <a:r>
              <a:rPr dirty="0">
                <a:latin typeface="Times New Roman"/>
                <a:cs typeface="Times New Roman"/>
              </a:rPr>
              <a:t>work.</a:t>
            </a:r>
          </a:p>
          <a:p>
            <a:pPr marL="264160" indent="-251460">
              <a:lnSpc>
                <a:spcPct val="100000"/>
              </a:lnSpc>
              <a:spcBef>
                <a:spcPts val="1450"/>
              </a:spcBef>
              <a:buClr>
                <a:srgbClr val="C00000"/>
              </a:buClr>
              <a:buSzPct val="108333"/>
              <a:buFont typeface="Wingdings"/>
              <a:buChar char=""/>
              <a:tabLst>
                <a:tab pos="264160" algn="l"/>
              </a:tabLst>
            </a:pPr>
            <a:r>
              <a:rPr dirty="0">
                <a:latin typeface="Times New Roman"/>
                <a:cs typeface="Times New Roman"/>
              </a:rPr>
              <a:t>Easy</a:t>
            </a:r>
            <a:r>
              <a:rPr spc="-20" dirty="0">
                <a:latin typeface="Times New Roman"/>
                <a:cs typeface="Times New Roman"/>
              </a:rPr>
              <a:t> </a:t>
            </a:r>
            <a:r>
              <a:rPr dirty="0">
                <a:latin typeface="Times New Roman"/>
                <a:cs typeface="Times New Roman"/>
              </a:rPr>
              <a:t>retrieval</a:t>
            </a:r>
            <a:r>
              <a:rPr spc="-45" dirty="0">
                <a:latin typeface="Times New Roman"/>
                <a:cs typeface="Times New Roman"/>
              </a:rPr>
              <a:t> </a:t>
            </a:r>
            <a:r>
              <a:rPr dirty="0">
                <a:latin typeface="Times New Roman"/>
                <a:cs typeface="Times New Roman"/>
              </a:rPr>
              <a:t>of</a:t>
            </a:r>
            <a:r>
              <a:rPr spc="-15" dirty="0">
                <a:latin typeface="Times New Roman"/>
                <a:cs typeface="Times New Roman"/>
              </a:rPr>
              <a:t> </a:t>
            </a:r>
            <a:r>
              <a:rPr dirty="0">
                <a:latin typeface="Times New Roman"/>
                <a:cs typeface="Times New Roman"/>
              </a:rPr>
              <a:t>information.</a:t>
            </a:r>
          </a:p>
          <a:p>
            <a:pPr marL="264160" indent="-251460">
              <a:lnSpc>
                <a:spcPct val="100000"/>
              </a:lnSpc>
              <a:spcBef>
                <a:spcPts val="1390"/>
              </a:spcBef>
              <a:buClr>
                <a:srgbClr val="C00000"/>
              </a:buClr>
              <a:buSzPct val="108333"/>
              <a:buFont typeface="Wingdings"/>
              <a:buChar char=""/>
              <a:tabLst>
                <a:tab pos="264160" algn="l"/>
              </a:tabLst>
            </a:pPr>
            <a:r>
              <a:rPr dirty="0">
                <a:latin typeface="Times New Roman"/>
                <a:cs typeface="Times New Roman"/>
              </a:rPr>
              <a:t>Reduced</a:t>
            </a:r>
            <a:r>
              <a:rPr spc="-20" dirty="0">
                <a:latin typeface="Times New Roman"/>
                <a:cs typeface="Times New Roman"/>
              </a:rPr>
              <a:t> </a:t>
            </a:r>
            <a:r>
              <a:rPr dirty="0">
                <a:latin typeface="Times New Roman"/>
                <a:cs typeface="Times New Roman"/>
              </a:rPr>
              <a:t>errors</a:t>
            </a:r>
            <a:r>
              <a:rPr spc="-15" dirty="0">
                <a:latin typeface="Times New Roman"/>
                <a:cs typeface="Times New Roman"/>
              </a:rPr>
              <a:t> </a:t>
            </a:r>
            <a:r>
              <a:rPr dirty="0">
                <a:latin typeface="Times New Roman"/>
                <a:cs typeface="Times New Roman"/>
              </a:rPr>
              <a:t>due</a:t>
            </a:r>
            <a:r>
              <a:rPr spc="-5" dirty="0">
                <a:latin typeface="Times New Roman"/>
                <a:cs typeface="Times New Roman"/>
              </a:rPr>
              <a:t> </a:t>
            </a:r>
            <a:r>
              <a:rPr dirty="0">
                <a:latin typeface="Times New Roman"/>
                <a:cs typeface="Times New Roman"/>
              </a:rPr>
              <a:t>to</a:t>
            </a:r>
            <a:r>
              <a:rPr spc="-5" dirty="0">
                <a:latin typeface="Times New Roman"/>
                <a:cs typeface="Times New Roman"/>
              </a:rPr>
              <a:t> human </a:t>
            </a:r>
            <a:r>
              <a:rPr dirty="0">
                <a:latin typeface="Times New Roman"/>
                <a:cs typeface="Times New Roman"/>
              </a:rPr>
              <a:t>intervention.</a:t>
            </a:r>
          </a:p>
          <a:p>
            <a:pPr marL="264160" indent="-251460">
              <a:lnSpc>
                <a:spcPct val="100000"/>
              </a:lnSpc>
              <a:spcBef>
                <a:spcPts val="1410"/>
              </a:spcBef>
              <a:buClr>
                <a:srgbClr val="C00000"/>
              </a:buClr>
              <a:buSzPct val="108333"/>
              <a:buFont typeface="Wingdings"/>
              <a:buChar char=""/>
              <a:tabLst>
                <a:tab pos="264160" algn="l"/>
              </a:tabLst>
            </a:pPr>
            <a:r>
              <a:rPr spc="-5" dirty="0">
                <a:latin typeface="Times New Roman"/>
                <a:cs typeface="Times New Roman"/>
              </a:rPr>
              <a:t>User</a:t>
            </a:r>
            <a:r>
              <a:rPr spc="-10" dirty="0">
                <a:latin typeface="Times New Roman"/>
                <a:cs typeface="Times New Roman"/>
              </a:rPr>
              <a:t> </a:t>
            </a:r>
            <a:r>
              <a:rPr dirty="0">
                <a:latin typeface="Times New Roman"/>
                <a:cs typeface="Times New Roman"/>
              </a:rPr>
              <a:t>friendly</a:t>
            </a:r>
            <a:r>
              <a:rPr spc="-20" dirty="0">
                <a:latin typeface="Times New Roman"/>
                <a:cs typeface="Times New Roman"/>
              </a:rPr>
              <a:t> </a:t>
            </a:r>
            <a:r>
              <a:rPr dirty="0">
                <a:latin typeface="Times New Roman"/>
                <a:cs typeface="Times New Roman"/>
              </a:rPr>
              <a:t>screens</a:t>
            </a:r>
            <a:r>
              <a:rPr spc="-20" dirty="0">
                <a:latin typeface="Times New Roman"/>
                <a:cs typeface="Times New Roman"/>
              </a:rPr>
              <a:t> </a:t>
            </a:r>
            <a:r>
              <a:rPr dirty="0">
                <a:latin typeface="Times New Roman"/>
                <a:cs typeface="Times New Roman"/>
              </a:rPr>
              <a:t>to</a:t>
            </a:r>
            <a:r>
              <a:rPr spc="-10" dirty="0">
                <a:latin typeface="Times New Roman"/>
                <a:cs typeface="Times New Roman"/>
              </a:rPr>
              <a:t> </a:t>
            </a:r>
            <a:r>
              <a:rPr dirty="0">
                <a:latin typeface="Times New Roman"/>
                <a:cs typeface="Times New Roman"/>
              </a:rPr>
              <a:t>enter</a:t>
            </a:r>
            <a:r>
              <a:rPr spc="-15" dirty="0">
                <a:latin typeface="Times New Roman"/>
                <a:cs typeface="Times New Roman"/>
              </a:rPr>
              <a:t> </a:t>
            </a:r>
            <a:r>
              <a:rPr dirty="0">
                <a:latin typeface="Times New Roman"/>
                <a:cs typeface="Times New Roman"/>
              </a:rPr>
              <a:t>the</a:t>
            </a:r>
            <a:r>
              <a:rPr spc="-10" dirty="0">
                <a:latin typeface="Times New Roman"/>
                <a:cs typeface="Times New Roman"/>
              </a:rPr>
              <a:t> </a:t>
            </a:r>
            <a:r>
              <a:rPr dirty="0">
                <a:latin typeface="Times New Roman"/>
                <a:cs typeface="Times New Roman"/>
              </a:rPr>
              <a:t>data.</a:t>
            </a:r>
          </a:p>
          <a:p>
            <a:pPr marL="321945" indent="-309880">
              <a:lnSpc>
                <a:spcPct val="100000"/>
              </a:lnSpc>
              <a:spcBef>
                <a:spcPts val="1400"/>
              </a:spcBef>
              <a:buClr>
                <a:srgbClr val="C00000"/>
              </a:buClr>
              <a:buSzPct val="108333"/>
              <a:buFont typeface="Wingdings"/>
              <a:buChar char=""/>
              <a:tabLst>
                <a:tab pos="322580" algn="l"/>
              </a:tabLst>
            </a:pPr>
            <a:r>
              <a:rPr dirty="0">
                <a:latin typeface="Times New Roman"/>
                <a:cs typeface="Times New Roman"/>
              </a:rPr>
              <a:t>Portable</a:t>
            </a:r>
            <a:r>
              <a:rPr spc="-35" dirty="0">
                <a:latin typeface="Times New Roman"/>
                <a:cs typeface="Times New Roman"/>
              </a:rPr>
              <a:t> </a:t>
            </a:r>
            <a:r>
              <a:rPr dirty="0">
                <a:latin typeface="Times New Roman"/>
                <a:cs typeface="Times New Roman"/>
              </a:rPr>
              <a:t>and</a:t>
            </a:r>
            <a:r>
              <a:rPr spc="-10" dirty="0">
                <a:latin typeface="Times New Roman"/>
                <a:cs typeface="Times New Roman"/>
              </a:rPr>
              <a:t> </a:t>
            </a:r>
            <a:r>
              <a:rPr dirty="0">
                <a:latin typeface="Times New Roman"/>
                <a:cs typeface="Times New Roman"/>
              </a:rPr>
              <a:t>Flexible</a:t>
            </a:r>
            <a:r>
              <a:rPr spc="-35" dirty="0">
                <a:latin typeface="Times New Roman"/>
                <a:cs typeface="Times New Roman"/>
              </a:rPr>
              <a:t> </a:t>
            </a:r>
            <a:r>
              <a:rPr dirty="0">
                <a:latin typeface="Times New Roman"/>
                <a:cs typeface="Times New Roman"/>
              </a:rPr>
              <a:t>for</a:t>
            </a:r>
            <a:r>
              <a:rPr spc="-15" dirty="0">
                <a:latin typeface="Times New Roman"/>
                <a:cs typeface="Times New Roman"/>
              </a:rPr>
              <a:t> </a:t>
            </a:r>
            <a:r>
              <a:rPr dirty="0">
                <a:latin typeface="Times New Roman"/>
                <a:cs typeface="Times New Roman"/>
              </a:rPr>
              <a:t>further</a:t>
            </a:r>
            <a:r>
              <a:rPr spc="-25" dirty="0">
                <a:latin typeface="Times New Roman"/>
                <a:cs typeface="Times New Roman"/>
              </a:rPr>
              <a:t> </a:t>
            </a:r>
            <a:r>
              <a:rPr dirty="0">
                <a:latin typeface="Times New Roman"/>
                <a:cs typeface="Times New Roman"/>
              </a:rPr>
              <a:t>enhancement</a:t>
            </a:r>
          </a:p>
          <a:p>
            <a:pPr marL="264160" indent="-251460">
              <a:lnSpc>
                <a:spcPct val="100000"/>
              </a:lnSpc>
              <a:spcBef>
                <a:spcPts val="1395"/>
              </a:spcBef>
              <a:buClr>
                <a:srgbClr val="C00000"/>
              </a:buClr>
              <a:buSzPct val="108333"/>
              <a:buFont typeface="Wingdings"/>
              <a:buChar char=""/>
              <a:tabLst>
                <a:tab pos="264160" algn="l"/>
              </a:tabLst>
            </a:pPr>
            <a:r>
              <a:rPr spc="-5" dirty="0">
                <a:latin typeface="Times New Roman"/>
                <a:cs typeface="Times New Roman"/>
              </a:rPr>
              <a:t>Fast</a:t>
            </a:r>
            <a:r>
              <a:rPr spc="-15" dirty="0">
                <a:latin typeface="Times New Roman"/>
                <a:cs typeface="Times New Roman"/>
              </a:rPr>
              <a:t> </a:t>
            </a:r>
            <a:r>
              <a:rPr dirty="0">
                <a:latin typeface="Times New Roman"/>
                <a:cs typeface="Times New Roman"/>
              </a:rPr>
              <a:t>finding</a:t>
            </a:r>
            <a:r>
              <a:rPr spc="-20" dirty="0">
                <a:latin typeface="Times New Roman"/>
                <a:cs typeface="Times New Roman"/>
              </a:rPr>
              <a:t> </a:t>
            </a:r>
            <a:r>
              <a:rPr dirty="0">
                <a:latin typeface="Times New Roman"/>
                <a:cs typeface="Times New Roman"/>
              </a:rPr>
              <a:t>of</a:t>
            </a:r>
            <a:r>
              <a:rPr spc="-15" dirty="0">
                <a:latin typeface="Times New Roman"/>
                <a:cs typeface="Times New Roman"/>
              </a:rPr>
              <a:t> </a:t>
            </a:r>
            <a:r>
              <a:rPr dirty="0">
                <a:latin typeface="Times New Roman"/>
                <a:cs typeface="Times New Roman"/>
              </a:rPr>
              <a:t>requested</a:t>
            </a:r>
            <a:r>
              <a:rPr spc="-20" dirty="0">
                <a:latin typeface="Times New Roman"/>
                <a:cs typeface="Times New Roman"/>
              </a:rPr>
              <a:t> </a:t>
            </a:r>
            <a:r>
              <a:rPr dirty="0">
                <a:latin typeface="Times New Roman"/>
                <a:cs typeface="Times New Roman"/>
              </a:rPr>
              <a:t>information.</a:t>
            </a:r>
          </a:p>
        </p:txBody>
      </p:sp>
      <p:sp>
        <p:nvSpPr>
          <p:cNvPr id="9" name="object 9"/>
          <p:cNvSpPr txBox="1">
            <a:spLocks noGrp="1"/>
          </p:cNvSpPr>
          <p:nvPr>
            <p:ph type="title"/>
          </p:nvPr>
        </p:nvSpPr>
        <p:spPr>
          <a:xfrm>
            <a:off x="1176324" y="1135837"/>
            <a:ext cx="1242695" cy="452120"/>
          </a:xfrm>
          <a:prstGeom prst="rect">
            <a:avLst/>
          </a:prstGeom>
        </p:spPr>
        <p:txBody>
          <a:bodyPr vert="horz" wrap="square" lIns="0" tIns="12065" rIns="0" bIns="0" rtlCol="0">
            <a:spAutoFit/>
          </a:bodyPr>
          <a:lstStyle/>
          <a:p>
            <a:pPr marL="12700">
              <a:lnSpc>
                <a:spcPct val="100000"/>
              </a:lnSpc>
              <a:spcBef>
                <a:spcPts val="95"/>
              </a:spcBef>
            </a:pPr>
            <a:r>
              <a:rPr spc="-60" dirty="0"/>
              <a:t>GOAL</a:t>
            </a:r>
            <a:r>
              <a:rPr spc="-5" dirty="0"/>
              <a:t>S</a:t>
            </a:r>
          </a:p>
        </p:txBody>
      </p:sp>
      <p:pic>
        <p:nvPicPr>
          <p:cNvPr id="10" name="object 10"/>
          <p:cNvPicPr/>
          <p:nvPr/>
        </p:nvPicPr>
        <p:blipFill>
          <a:blip r:embed="rId3" cstate="print"/>
          <a:stretch>
            <a:fillRect/>
          </a:stretch>
        </p:blipFill>
        <p:spPr>
          <a:xfrm>
            <a:off x="6126479" y="1943100"/>
            <a:ext cx="5079491" cy="30403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7" name="object 7"/>
          <p:cNvSpPr txBox="1"/>
          <p:nvPr/>
        </p:nvSpPr>
        <p:spPr>
          <a:xfrm>
            <a:off x="993748" y="1325397"/>
            <a:ext cx="9979052" cy="3758080"/>
          </a:xfrm>
          <a:prstGeom prst="rect">
            <a:avLst/>
          </a:prstGeom>
        </p:spPr>
        <p:txBody>
          <a:bodyPr vert="horz" wrap="square" lIns="0" tIns="140335" rIns="0" bIns="0" rtlCol="0">
            <a:spAutoFit/>
          </a:bodyPr>
          <a:lstStyle/>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It ultimately provides you security from online frauds and account hacking.</a:t>
            </a:r>
          </a:p>
          <a:p>
            <a:pPr marL="354965" indent="-342900">
              <a:lnSpc>
                <a:spcPct val="100000"/>
              </a:lnSpc>
              <a:spcBef>
                <a:spcPts val="1105"/>
              </a:spcBef>
              <a:buSzPct val="93750"/>
              <a:buFont typeface="Wingdings" pitchFamily="2" charset="2"/>
              <a:buChar char="Ø"/>
              <a:tabLst>
                <a:tab pos="194310" algn="l"/>
              </a:tabLst>
            </a:pPr>
            <a:endParaRPr lang="en-US" sz="2000" dirty="0">
              <a:latin typeface="Times New Roman"/>
              <a:cs typeface="Times New Roman"/>
            </a:endParaRP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 Transferring funds, registering for new accounts, etc., are all things you can do using Internet banking. </a:t>
            </a:r>
          </a:p>
          <a:p>
            <a:pPr marL="354965" indent="-342900">
              <a:lnSpc>
                <a:spcPct val="100000"/>
              </a:lnSpc>
              <a:spcBef>
                <a:spcPts val="1105"/>
              </a:spcBef>
              <a:buSzPct val="93750"/>
              <a:buFont typeface="Wingdings" pitchFamily="2" charset="2"/>
              <a:buChar char="Ø"/>
              <a:tabLst>
                <a:tab pos="194310" algn="l"/>
              </a:tabLst>
            </a:pPr>
            <a:endParaRPr lang="en-US" sz="2000" dirty="0">
              <a:latin typeface="Times New Roman"/>
              <a:cs typeface="Times New Roman"/>
            </a:endParaRP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You can only access internet banking if you have an online banking account at any bank. </a:t>
            </a:r>
          </a:p>
          <a:p>
            <a:pPr marL="354965" indent="-342900">
              <a:lnSpc>
                <a:spcPct val="100000"/>
              </a:lnSpc>
              <a:spcBef>
                <a:spcPts val="1105"/>
              </a:spcBef>
              <a:buSzPct val="93750"/>
              <a:buFont typeface="Wingdings" pitchFamily="2" charset="2"/>
              <a:buChar char="Ø"/>
              <a:tabLst>
                <a:tab pos="194310" algn="l"/>
              </a:tabLst>
            </a:pPr>
            <a:endParaRPr lang="en-US" sz="2000" dirty="0">
              <a:latin typeface="Times New Roman"/>
              <a:cs typeface="Times New Roman"/>
            </a:endParaRPr>
          </a:p>
          <a:p>
            <a:pPr marL="354965" indent="-342900">
              <a:lnSpc>
                <a:spcPct val="100000"/>
              </a:lnSpc>
              <a:spcBef>
                <a:spcPts val="1105"/>
              </a:spcBef>
              <a:buSzPct val="93750"/>
              <a:buFont typeface="Wingdings" pitchFamily="2" charset="2"/>
              <a:buChar char="Ø"/>
              <a:tabLst>
                <a:tab pos="194310" algn="l"/>
              </a:tabLst>
            </a:pPr>
            <a:r>
              <a:rPr lang="en-US" sz="2000" dirty="0">
                <a:latin typeface="Times New Roman"/>
                <a:cs typeface="Times New Roman"/>
              </a:rPr>
              <a:t>After registering, users do not have to visit a bank for further steps. This is all handled digitally.</a:t>
            </a:r>
            <a:endParaRPr sz="2000" dirty="0">
              <a:latin typeface="Times New Roman"/>
              <a:cs typeface="Times New Roman"/>
            </a:endParaRPr>
          </a:p>
        </p:txBody>
      </p:sp>
    </p:spTree>
    <p:extLst>
      <p:ext uri="{BB962C8B-B14F-4D97-AF65-F5344CB8AC3E}">
        <p14:creationId xmlns:p14="http://schemas.microsoft.com/office/powerpoint/2010/main" val="2013920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763" y="0"/>
            <a:ext cx="11794490" cy="6858000"/>
            <a:chOff x="397763" y="0"/>
            <a:chExt cx="11794490" cy="6858000"/>
          </a:xfrm>
        </p:grpSpPr>
        <p:sp>
          <p:nvSpPr>
            <p:cNvPr id="3" name="object 3"/>
            <p:cNvSpPr/>
            <p:nvPr/>
          </p:nvSpPr>
          <p:spPr>
            <a:xfrm>
              <a:off x="10994135" y="0"/>
              <a:ext cx="1198245" cy="6858000"/>
            </a:xfrm>
            <a:custGeom>
              <a:avLst/>
              <a:gdLst/>
              <a:ahLst/>
              <a:cxnLst/>
              <a:rect l="l" t="t" r="r" b="b"/>
              <a:pathLst>
                <a:path w="1198245" h="6858000">
                  <a:moveTo>
                    <a:pt x="1197864" y="0"/>
                  </a:moveTo>
                  <a:lnTo>
                    <a:pt x="0" y="0"/>
                  </a:lnTo>
                  <a:lnTo>
                    <a:pt x="0" y="6858000"/>
                  </a:lnTo>
                  <a:lnTo>
                    <a:pt x="1197864" y="6858000"/>
                  </a:lnTo>
                  <a:lnTo>
                    <a:pt x="1197864"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3"/>
              <a:ext cx="10921365" cy="5621020"/>
            </a:xfrm>
            <a:custGeom>
              <a:avLst/>
              <a:gdLst/>
              <a:ahLst/>
              <a:cxnLst/>
              <a:rect l="l" t="t" r="r" b="b"/>
              <a:pathLst>
                <a:path w="10921365" h="5621020">
                  <a:moveTo>
                    <a:pt x="10920971" y="0"/>
                  </a:moveTo>
                  <a:lnTo>
                    <a:pt x="0" y="0"/>
                  </a:lnTo>
                  <a:lnTo>
                    <a:pt x="0" y="3293364"/>
                  </a:lnTo>
                  <a:lnTo>
                    <a:pt x="0" y="5590032"/>
                  </a:lnTo>
                  <a:lnTo>
                    <a:pt x="0" y="5620512"/>
                  </a:lnTo>
                  <a:lnTo>
                    <a:pt x="10920971" y="5620512"/>
                  </a:lnTo>
                  <a:lnTo>
                    <a:pt x="10920971" y="5590032"/>
                  </a:lnTo>
                  <a:lnTo>
                    <a:pt x="10920971" y="3293364"/>
                  </a:lnTo>
                  <a:lnTo>
                    <a:pt x="10920971" y="0"/>
                  </a:lnTo>
                  <a:close/>
                </a:path>
              </a:pathLst>
            </a:custGeom>
            <a:solidFill>
              <a:srgbClr val="F6F8FF"/>
            </a:solidFill>
          </p:spPr>
          <p:txBody>
            <a:bodyPr wrap="square" lIns="0" tIns="0" rIns="0" bIns="0" rtlCol="0"/>
            <a:lstStyle/>
            <a:p>
              <a:endParaRPr/>
            </a:p>
          </p:txBody>
        </p:sp>
        <p:pic>
          <p:nvPicPr>
            <p:cNvPr id="6" name="object 6"/>
            <p:cNvPicPr/>
            <p:nvPr/>
          </p:nvPicPr>
          <p:blipFill>
            <a:blip r:embed="rId3" cstate="print"/>
            <a:stretch>
              <a:fillRect/>
            </a:stretch>
          </p:blipFill>
          <p:spPr>
            <a:xfrm>
              <a:off x="1606296" y="1850135"/>
              <a:ext cx="8769096" cy="358597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1814810" cy="6858000"/>
            <a:chOff x="0" y="0"/>
            <a:chExt cx="11814810" cy="6858000"/>
          </a:xfrm>
        </p:grpSpPr>
        <p:pic>
          <p:nvPicPr>
            <p:cNvPr id="3" name="object 3"/>
            <p:cNvPicPr/>
            <p:nvPr/>
          </p:nvPicPr>
          <p:blipFill>
            <a:blip r:embed="rId2" cstate="print"/>
            <a:stretch>
              <a:fillRect/>
            </a:stretch>
          </p:blipFill>
          <p:spPr>
            <a:xfrm>
              <a:off x="397764" y="396265"/>
              <a:ext cx="11417046" cy="6086094"/>
            </a:xfrm>
            <a:prstGeom prst="rect">
              <a:avLst/>
            </a:prstGeom>
          </p:spPr>
        </p:pic>
        <p:sp>
          <p:nvSpPr>
            <p:cNvPr id="4" name="object 4"/>
            <p:cNvSpPr/>
            <p:nvPr/>
          </p:nvSpPr>
          <p:spPr>
            <a:xfrm>
              <a:off x="0" y="0"/>
              <a:ext cx="3351529" cy="6858000"/>
            </a:xfrm>
            <a:custGeom>
              <a:avLst/>
              <a:gdLst/>
              <a:ahLst/>
              <a:cxnLst/>
              <a:rect l="l" t="t" r="r" b="b"/>
              <a:pathLst>
                <a:path w="3351529" h="6858000">
                  <a:moveTo>
                    <a:pt x="3351276" y="0"/>
                  </a:moveTo>
                  <a:lnTo>
                    <a:pt x="0" y="0"/>
                  </a:lnTo>
                  <a:lnTo>
                    <a:pt x="0" y="6858000"/>
                  </a:lnTo>
                  <a:lnTo>
                    <a:pt x="3351276" y="6858000"/>
                  </a:lnTo>
                  <a:lnTo>
                    <a:pt x="3351276" y="0"/>
                  </a:lnTo>
                  <a:close/>
                </a:path>
              </a:pathLst>
            </a:custGeom>
            <a:solidFill>
              <a:srgbClr val="131513"/>
            </a:solidFill>
          </p:spPr>
          <p:txBody>
            <a:bodyPr wrap="square" lIns="0" tIns="0" rIns="0" bIns="0" rtlCol="0"/>
            <a:lstStyle/>
            <a:p>
              <a:endParaRPr/>
            </a:p>
          </p:txBody>
        </p:sp>
        <p:pic>
          <p:nvPicPr>
            <p:cNvPr id="5" name="object 5"/>
            <p:cNvPicPr/>
            <p:nvPr/>
          </p:nvPicPr>
          <p:blipFill>
            <a:blip r:embed="rId2" cstate="print"/>
            <a:stretch>
              <a:fillRect/>
            </a:stretch>
          </p:blipFill>
          <p:spPr>
            <a:xfrm>
              <a:off x="397764" y="396265"/>
              <a:ext cx="11417046" cy="6086094"/>
            </a:xfrm>
            <a:prstGeom prst="rect">
              <a:avLst/>
            </a:prstGeom>
          </p:spPr>
        </p:pic>
        <p:sp>
          <p:nvSpPr>
            <p:cNvPr id="6" name="object 6"/>
            <p:cNvSpPr/>
            <p:nvPr/>
          </p:nvSpPr>
          <p:spPr>
            <a:xfrm>
              <a:off x="635508" y="633983"/>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sp>
          <p:nvSpPr>
            <p:cNvPr id="7" name="object 7"/>
            <p:cNvSpPr/>
            <p:nvPr/>
          </p:nvSpPr>
          <p:spPr>
            <a:xfrm>
              <a:off x="1854707" y="1714500"/>
              <a:ext cx="7988934" cy="2348865"/>
            </a:xfrm>
            <a:custGeom>
              <a:avLst/>
              <a:gdLst/>
              <a:ahLst/>
              <a:cxnLst/>
              <a:rect l="l" t="t" r="r" b="b"/>
              <a:pathLst>
                <a:path w="7988934" h="2348865">
                  <a:moveTo>
                    <a:pt x="7988808" y="0"/>
                  </a:moveTo>
                  <a:lnTo>
                    <a:pt x="0" y="0"/>
                  </a:lnTo>
                  <a:lnTo>
                    <a:pt x="0" y="2348484"/>
                  </a:lnTo>
                  <a:lnTo>
                    <a:pt x="7988808" y="2348484"/>
                  </a:lnTo>
                  <a:lnTo>
                    <a:pt x="7988808" y="0"/>
                  </a:lnTo>
                  <a:close/>
                </a:path>
              </a:pathLst>
            </a:custGeom>
            <a:solidFill>
              <a:srgbClr val="EBEDF7"/>
            </a:solidFill>
          </p:spPr>
          <p:txBody>
            <a:bodyPr wrap="square" lIns="0" tIns="0" rIns="0" bIns="0" rtlCol="0"/>
            <a:lstStyle/>
            <a:p>
              <a:endParaRPr/>
            </a:p>
          </p:txBody>
        </p:sp>
      </p:grpSp>
      <p:sp>
        <p:nvSpPr>
          <p:cNvPr id="8" name="object 8"/>
          <p:cNvSpPr txBox="1"/>
          <p:nvPr/>
        </p:nvSpPr>
        <p:spPr>
          <a:xfrm>
            <a:off x="1841754" y="1562074"/>
            <a:ext cx="6083046" cy="2094804"/>
          </a:xfrm>
          <a:prstGeom prst="rect">
            <a:avLst/>
          </a:prstGeom>
        </p:spPr>
        <p:txBody>
          <a:bodyPr vert="horz" wrap="square" lIns="0" tIns="139065" rIns="0" bIns="0" rtlCol="0">
            <a:spAutoFit/>
          </a:bodyPr>
          <a:lstStyle/>
          <a:p>
            <a:pPr marL="257810" indent="-245745">
              <a:lnSpc>
                <a:spcPct val="150000"/>
              </a:lnSpc>
              <a:spcBef>
                <a:spcPts val="1095"/>
              </a:spcBef>
              <a:buClr>
                <a:srgbClr val="C00000"/>
              </a:buClr>
              <a:buFont typeface="Wingdings"/>
              <a:buChar char=""/>
              <a:tabLst>
                <a:tab pos="258445" algn="l"/>
              </a:tabLst>
            </a:pPr>
            <a:r>
              <a:rPr sz="1700" b="1" dirty="0">
                <a:latin typeface="Times New Roman"/>
                <a:cs typeface="Times New Roman"/>
              </a:rPr>
              <a:t>Front-end</a:t>
            </a:r>
            <a:r>
              <a:rPr sz="1700" b="1" spc="-110" dirty="0">
                <a:latin typeface="Times New Roman"/>
                <a:cs typeface="Times New Roman"/>
              </a:rPr>
              <a:t> </a:t>
            </a:r>
            <a:r>
              <a:rPr sz="1700" b="1" dirty="0">
                <a:latin typeface="Times New Roman"/>
                <a:cs typeface="Times New Roman"/>
              </a:rPr>
              <a:t>:Angular</a:t>
            </a:r>
          </a:p>
          <a:p>
            <a:pPr marL="257810" indent="-245745">
              <a:lnSpc>
                <a:spcPct val="150000"/>
              </a:lnSpc>
              <a:spcBef>
                <a:spcPts val="1000"/>
              </a:spcBef>
              <a:buClr>
                <a:srgbClr val="C00000"/>
              </a:buClr>
              <a:buFont typeface="Wingdings"/>
              <a:buChar char=""/>
              <a:tabLst>
                <a:tab pos="258445" algn="l"/>
              </a:tabLst>
            </a:pPr>
            <a:r>
              <a:rPr sz="1700" b="1" dirty="0">
                <a:latin typeface="Times New Roman"/>
                <a:cs typeface="Times New Roman"/>
              </a:rPr>
              <a:t>Back-end:</a:t>
            </a:r>
            <a:r>
              <a:rPr sz="1700" b="1" spc="-60" dirty="0">
                <a:latin typeface="Times New Roman"/>
                <a:cs typeface="Times New Roman"/>
              </a:rPr>
              <a:t> </a:t>
            </a:r>
            <a:r>
              <a:rPr sz="1700" b="1" dirty="0">
                <a:latin typeface="Times New Roman"/>
                <a:cs typeface="Times New Roman"/>
              </a:rPr>
              <a:t>Spring</a:t>
            </a:r>
            <a:r>
              <a:rPr lang="en-US" sz="1700" b="1" dirty="0">
                <a:latin typeface="Times New Roman"/>
                <a:cs typeface="Times New Roman"/>
              </a:rPr>
              <a:t> </a:t>
            </a:r>
            <a:r>
              <a:rPr sz="1700" b="1" dirty="0">
                <a:latin typeface="Times New Roman"/>
                <a:cs typeface="Times New Roman"/>
              </a:rPr>
              <a:t>Boot</a:t>
            </a:r>
          </a:p>
          <a:p>
            <a:pPr marL="312420" indent="-300355">
              <a:lnSpc>
                <a:spcPct val="150000"/>
              </a:lnSpc>
              <a:spcBef>
                <a:spcPts val="994"/>
              </a:spcBef>
              <a:buClr>
                <a:srgbClr val="C00000"/>
              </a:buClr>
              <a:buFont typeface="Wingdings"/>
              <a:buChar char=""/>
              <a:tabLst>
                <a:tab pos="313055" algn="l"/>
              </a:tabLst>
            </a:pPr>
            <a:r>
              <a:rPr sz="1700" b="1" dirty="0">
                <a:latin typeface="Times New Roman"/>
                <a:cs typeface="Times New Roman"/>
              </a:rPr>
              <a:t>Database</a:t>
            </a:r>
            <a:r>
              <a:rPr sz="1700" b="1" spc="-60" dirty="0">
                <a:latin typeface="Times New Roman"/>
                <a:cs typeface="Times New Roman"/>
              </a:rPr>
              <a:t> </a:t>
            </a:r>
            <a:r>
              <a:rPr sz="1700" b="1" dirty="0">
                <a:latin typeface="Times New Roman"/>
                <a:cs typeface="Times New Roman"/>
              </a:rPr>
              <a:t>:</a:t>
            </a:r>
            <a:r>
              <a:rPr sz="1700" b="1" spc="-25" dirty="0">
                <a:latin typeface="Times New Roman"/>
                <a:cs typeface="Times New Roman"/>
              </a:rPr>
              <a:t> </a:t>
            </a:r>
            <a:r>
              <a:rPr sz="1700" b="1" dirty="0">
                <a:latin typeface="Times New Roman"/>
                <a:cs typeface="Times New Roman"/>
              </a:rPr>
              <a:t>MySQL</a:t>
            </a:r>
          </a:p>
          <a:p>
            <a:pPr marL="312420" indent="-300355" algn="just">
              <a:lnSpc>
                <a:spcPct val="150000"/>
              </a:lnSpc>
              <a:spcBef>
                <a:spcPts val="990"/>
              </a:spcBef>
              <a:buClr>
                <a:srgbClr val="C00000"/>
              </a:buClr>
              <a:buFont typeface="Wingdings"/>
              <a:buChar char=""/>
              <a:tabLst>
                <a:tab pos="313055" algn="l"/>
              </a:tabLst>
            </a:pPr>
            <a:r>
              <a:rPr sz="1700" b="1" dirty="0">
                <a:latin typeface="Times New Roman"/>
                <a:cs typeface="Times New Roman"/>
              </a:rPr>
              <a:t>Server</a:t>
            </a:r>
            <a:r>
              <a:rPr sz="1700" b="1" spc="-30" dirty="0">
                <a:latin typeface="Times New Roman"/>
                <a:cs typeface="Times New Roman"/>
              </a:rPr>
              <a:t> </a:t>
            </a:r>
            <a:r>
              <a:rPr sz="1700" b="1" spc="-5" dirty="0">
                <a:latin typeface="Times New Roman"/>
                <a:cs typeface="Times New Roman"/>
              </a:rPr>
              <a:t>Deployment</a:t>
            </a:r>
            <a:r>
              <a:rPr sz="1700" b="1" spc="-30" dirty="0">
                <a:latin typeface="Times New Roman"/>
                <a:cs typeface="Times New Roman"/>
              </a:rPr>
              <a:t> </a:t>
            </a:r>
            <a:r>
              <a:rPr sz="1700" b="1" spc="-20" dirty="0">
                <a:latin typeface="Times New Roman"/>
                <a:cs typeface="Times New Roman"/>
              </a:rPr>
              <a:t>:Tomcat</a:t>
            </a:r>
            <a:r>
              <a:rPr sz="1700" b="1" spc="-10" dirty="0">
                <a:latin typeface="Times New Roman"/>
                <a:cs typeface="Times New Roman"/>
              </a:rPr>
              <a:t> </a:t>
            </a:r>
            <a:endParaRPr sz="1700" b="1" dirty="0">
              <a:latin typeface="Times New Roman"/>
              <a:cs typeface="Times New Roman"/>
            </a:endParaRPr>
          </a:p>
        </p:txBody>
      </p:sp>
      <p:sp>
        <p:nvSpPr>
          <p:cNvPr id="9" name="object 9"/>
          <p:cNvSpPr txBox="1">
            <a:spLocks noGrp="1"/>
          </p:cNvSpPr>
          <p:nvPr>
            <p:ph type="title"/>
          </p:nvPr>
        </p:nvSpPr>
        <p:spPr>
          <a:xfrm>
            <a:off x="1249476" y="1092784"/>
            <a:ext cx="3862704" cy="452120"/>
          </a:xfrm>
          <a:prstGeom prst="rect">
            <a:avLst/>
          </a:prstGeom>
        </p:spPr>
        <p:txBody>
          <a:bodyPr vert="horz" wrap="square" lIns="0" tIns="12065" rIns="0" bIns="0" rtlCol="0">
            <a:spAutoFit/>
          </a:bodyPr>
          <a:lstStyle/>
          <a:p>
            <a:pPr marL="12700">
              <a:lnSpc>
                <a:spcPct val="100000"/>
              </a:lnSpc>
              <a:spcBef>
                <a:spcPts val="95"/>
              </a:spcBef>
            </a:pPr>
            <a:r>
              <a:rPr spc="-55" dirty="0"/>
              <a:t>TECHNOLOGIES</a:t>
            </a:r>
            <a:r>
              <a:rPr spc="-114" dirty="0"/>
              <a:t> </a:t>
            </a:r>
            <a:r>
              <a:rPr spc="-45" dirty="0"/>
              <a:t>USED</a:t>
            </a:r>
          </a:p>
        </p:txBody>
      </p:sp>
      <p:grpSp>
        <p:nvGrpSpPr>
          <p:cNvPr id="10" name="object 10"/>
          <p:cNvGrpSpPr/>
          <p:nvPr/>
        </p:nvGrpSpPr>
        <p:grpSpPr>
          <a:xfrm>
            <a:off x="1854707" y="4250435"/>
            <a:ext cx="8746490" cy="1089660"/>
            <a:chOff x="1854707" y="4250435"/>
            <a:chExt cx="8746490" cy="1089660"/>
          </a:xfrm>
        </p:grpSpPr>
        <p:pic>
          <p:nvPicPr>
            <p:cNvPr id="11" name="object 11"/>
            <p:cNvPicPr/>
            <p:nvPr/>
          </p:nvPicPr>
          <p:blipFill>
            <a:blip r:embed="rId3" cstate="print"/>
            <a:stretch>
              <a:fillRect/>
            </a:stretch>
          </p:blipFill>
          <p:spPr>
            <a:xfrm>
              <a:off x="4219955" y="4250435"/>
              <a:ext cx="1930907" cy="1072895"/>
            </a:xfrm>
            <a:prstGeom prst="rect">
              <a:avLst/>
            </a:prstGeom>
          </p:spPr>
        </p:pic>
        <p:pic>
          <p:nvPicPr>
            <p:cNvPr id="12" name="object 12"/>
            <p:cNvPicPr/>
            <p:nvPr/>
          </p:nvPicPr>
          <p:blipFill>
            <a:blip r:embed="rId4" cstate="print"/>
            <a:stretch>
              <a:fillRect/>
            </a:stretch>
          </p:blipFill>
          <p:spPr>
            <a:xfrm>
              <a:off x="1854707" y="4250435"/>
              <a:ext cx="2037588" cy="1072895"/>
            </a:xfrm>
            <a:prstGeom prst="rect">
              <a:avLst/>
            </a:prstGeom>
          </p:spPr>
        </p:pic>
        <p:pic>
          <p:nvPicPr>
            <p:cNvPr id="13" name="object 13"/>
            <p:cNvPicPr/>
            <p:nvPr/>
          </p:nvPicPr>
          <p:blipFill>
            <a:blip r:embed="rId5" cstate="print"/>
            <a:stretch>
              <a:fillRect/>
            </a:stretch>
          </p:blipFill>
          <p:spPr>
            <a:xfrm>
              <a:off x="6480048" y="4250435"/>
              <a:ext cx="1929383" cy="1089660"/>
            </a:xfrm>
            <a:prstGeom prst="rect">
              <a:avLst/>
            </a:prstGeom>
          </p:spPr>
        </p:pic>
        <p:pic>
          <p:nvPicPr>
            <p:cNvPr id="14" name="object 14"/>
            <p:cNvPicPr/>
            <p:nvPr/>
          </p:nvPicPr>
          <p:blipFill>
            <a:blip r:embed="rId6" cstate="print"/>
            <a:stretch>
              <a:fillRect/>
            </a:stretch>
          </p:blipFill>
          <p:spPr>
            <a:xfrm>
              <a:off x="8738615" y="4250435"/>
              <a:ext cx="1862327" cy="107289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094333" y="976375"/>
            <a:ext cx="3985260" cy="452120"/>
          </a:xfrm>
          <a:prstGeom prst="rect">
            <a:avLst/>
          </a:prstGeom>
        </p:spPr>
        <p:txBody>
          <a:bodyPr vert="horz" wrap="square" lIns="0" tIns="12065" rIns="0" bIns="0" rtlCol="0">
            <a:spAutoFit/>
          </a:bodyPr>
          <a:lstStyle/>
          <a:p>
            <a:pPr marL="12700">
              <a:lnSpc>
                <a:spcPct val="100000"/>
              </a:lnSpc>
              <a:spcBef>
                <a:spcPts val="95"/>
              </a:spcBef>
            </a:pPr>
            <a:r>
              <a:rPr spc="-55" dirty="0"/>
              <a:t>PROBLEM</a:t>
            </a:r>
            <a:r>
              <a:rPr spc="-114" dirty="0"/>
              <a:t> </a:t>
            </a:r>
            <a:r>
              <a:rPr spc="-100" dirty="0"/>
              <a:t>STATEMENT</a:t>
            </a:r>
          </a:p>
        </p:txBody>
      </p:sp>
      <p:sp>
        <p:nvSpPr>
          <p:cNvPr id="7" name="object 7"/>
          <p:cNvSpPr txBox="1"/>
          <p:nvPr/>
        </p:nvSpPr>
        <p:spPr>
          <a:xfrm>
            <a:off x="1426591" y="1680342"/>
            <a:ext cx="9600565" cy="3315651"/>
          </a:xfrm>
          <a:prstGeom prst="rect">
            <a:avLst/>
          </a:prstGeom>
        </p:spPr>
        <p:txBody>
          <a:bodyPr vert="horz" wrap="square" lIns="0" tIns="156845" rIns="0" bIns="0" rtlCol="0">
            <a:spAutoFit/>
          </a:bodyPr>
          <a:lstStyle/>
          <a:p>
            <a:pPr marL="247015" indent="-234950">
              <a:lnSpc>
                <a:spcPct val="100000"/>
              </a:lnSpc>
              <a:spcBef>
                <a:spcPts val="1235"/>
              </a:spcBef>
              <a:buClr>
                <a:srgbClr val="C00000"/>
              </a:buClr>
              <a:buSzPct val="86842"/>
              <a:buFont typeface="Wingdings"/>
              <a:buChar char=""/>
              <a:tabLst>
                <a:tab pos="247650" algn="l"/>
              </a:tabLst>
            </a:pPr>
            <a:r>
              <a:rPr sz="1900" spc="-5" dirty="0">
                <a:latin typeface="Times New Roman"/>
                <a:cs typeface="Times New Roman"/>
              </a:rPr>
              <a:t>Online</a:t>
            </a:r>
            <a:r>
              <a:rPr sz="1900" spc="270" dirty="0">
                <a:latin typeface="Times New Roman"/>
                <a:cs typeface="Times New Roman"/>
              </a:rPr>
              <a:t> </a:t>
            </a:r>
            <a:r>
              <a:rPr sz="1900" spc="-5" dirty="0">
                <a:latin typeface="Times New Roman"/>
                <a:cs typeface="Times New Roman"/>
              </a:rPr>
              <a:t>Bank</a:t>
            </a:r>
            <a:r>
              <a:rPr sz="1900" spc="280" dirty="0">
                <a:latin typeface="Times New Roman"/>
                <a:cs typeface="Times New Roman"/>
              </a:rPr>
              <a:t> </a:t>
            </a:r>
            <a:r>
              <a:rPr sz="1900" spc="-10" dirty="0">
                <a:latin typeface="Times New Roman"/>
                <a:cs typeface="Times New Roman"/>
              </a:rPr>
              <a:t>Management</a:t>
            </a:r>
            <a:r>
              <a:rPr sz="1900" spc="280" dirty="0">
                <a:latin typeface="Times New Roman"/>
                <a:cs typeface="Times New Roman"/>
              </a:rPr>
              <a:t> </a:t>
            </a:r>
            <a:r>
              <a:rPr sz="1900" spc="-5" dirty="0">
                <a:latin typeface="Times New Roman"/>
                <a:cs typeface="Times New Roman"/>
              </a:rPr>
              <a:t>System</a:t>
            </a:r>
            <a:r>
              <a:rPr sz="1900" spc="254" dirty="0">
                <a:latin typeface="Times New Roman"/>
                <a:cs typeface="Times New Roman"/>
              </a:rPr>
              <a:t> </a:t>
            </a:r>
            <a:r>
              <a:rPr sz="1900" spc="-5" dirty="0">
                <a:latin typeface="Times New Roman"/>
                <a:cs typeface="Times New Roman"/>
              </a:rPr>
              <a:t>is</a:t>
            </a:r>
            <a:r>
              <a:rPr sz="1900" spc="275" dirty="0">
                <a:latin typeface="Times New Roman"/>
                <a:cs typeface="Times New Roman"/>
              </a:rPr>
              <a:t> </a:t>
            </a:r>
            <a:r>
              <a:rPr sz="1900" spc="-5" dirty="0">
                <a:latin typeface="Times New Roman"/>
                <a:cs typeface="Times New Roman"/>
              </a:rPr>
              <a:t>a</a:t>
            </a:r>
            <a:r>
              <a:rPr sz="1900" spc="275" dirty="0">
                <a:latin typeface="Times New Roman"/>
                <a:cs typeface="Times New Roman"/>
              </a:rPr>
              <a:t> </a:t>
            </a:r>
            <a:r>
              <a:rPr sz="1900" spc="-5" dirty="0">
                <a:latin typeface="Times New Roman"/>
                <a:cs typeface="Times New Roman"/>
              </a:rPr>
              <a:t>very</a:t>
            </a:r>
            <a:r>
              <a:rPr sz="1900" spc="290" dirty="0">
                <a:latin typeface="Times New Roman"/>
                <a:cs typeface="Times New Roman"/>
              </a:rPr>
              <a:t> </a:t>
            </a:r>
            <a:r>
              <a:rPr sz="1900" spc="-10" dirty="0">
                <a:latin typeface="Times New Roman"/>
                <a:cs typeface="Times New Roman"/>
              </a:rPr>
              <a:t>simple</a:t>
            </a:r>
            <a:r>
              <a:rPr sz="1900" spc="280" dirty="0">
                <a:latin typeface="Times New Roman"/>
                <a:cs typeface="Times New Roman"/>
              </a:rPr>
              <a:t> </a:t>
            </a:r>
            <a:r>
              <a:rPr sz="1900" spc="-5" dirty="0">
                <a:latin typeface="Times New Roman"/>
                <a:cs typeface="Times New Roman"/>
              </a:rPr>
              <a:t>and</a:t>
            </a:r>
            <a:r>
              <a:rPr sz="1900" spc="270" dirty="0">
                <a:latin typeface="Times New Roman"/>
                <a:cs typeface="Times New Roman"/>
              </a:rPr>
              <a:t> </a:t>
            </a:r>
            <a:r>
              <a:rPr sz="1900" spc="-5" dirty="0">
                <a:latin typeface="Times New Roman"/>
                <a:cs typeface="Times New Roman"/>
              </a:rPr>
              <a:t>entry</a:t>
            </a:r>
            <a:r>
              <a:rPr sz="1900" spc="295" dirty="0">
                <a:latin typeface="Times New Roman"/>
                <a:cs typeface="Times New Roman"/>
              </a:rPr>
              <a:t> </a:t>
            </a:r>
            <a:r>
              <a:rPr sz="1900" spc="-5" dirty="0">
                <a:latin typeface="Times New Roman"/>
                <a:cs typeface="Times New Roman"/>
              </a:rPr>
              <a:t>level</a:t>
            </a:r>
            <a:r>
              <a:rPr sz="1900" spc="275" dirty="0">
                <a:latin typeface="Times New Roman"/>
                <a:cs typeface="Times New Roman"/>
              </a:rPr>
              <a:t> </a:t>
            </a:r>
            <a:r>
              <a:rPr sz="1900" spc="-5" dirty="0">
                <a:latin typeface="Times New Roman"/>
                <a:cs typeface="Times New Roman"/>
              </a:rPr>
              <a:t>project</a:t>
            </a:r>
            <a:r>
              <a:rPr sz="1900" spc="280" dirty="0">
                <a:latin typeface="Times New Roman"/>
                <a:cs typeface="Times New Roman"/>
              </a:rPr>
              <a:t> </a:t>
            </a:r>
            <a:r>
              <a:rPr sz="1900" spc="-5" dirty="0">
                <a:latin typeface="Times New Roman"/>
                <a:cs typeface="Times New Roman"/>
              </a:rPr>
              <a:t>developed</a:t>
            </a:r>
            <a:r>
              <a:rPr sz="1900" spc="270" dirty="0">
                <a:latin typeface="Times New Roman"/>
                <a:cs typeface="Times New Roman"/>
              </a:rPr>
              <a:t> </a:t>
            </a:r>
            <a:r>
              <a:rPr sz="1900" spc="-5" dirty="0">
                <a:latin typeface="Times New Roman"/>
                <a:cs typeface="Times New Roman"/>
              </a:rPr>
              <a:t>in</a:t>
            </a:r>
            <a:r>
              <a:rPr sz="1900" spc="265" dirty="0">
                <a:latin typeface="Times New Roman"/>
                <a:cs typeface="Times New Roman"/>
              </a:rPr>
              <a:t> </a:t>
            </a:r>
            <a:r>
              <a:rPr sz="1900" spc="-5" dirty="0">
                <a:latin typeface="Times New Roman"/>
                <a:cs typeface="Times New Roman"/>
              </a:rPr>
              <a:t>java</a:t>
            </a:r>
            <a:endParaRPr sz="1900" dirty="0">
              <a:latin typeface="Times New Roman"/>
              <a:cs typeface="Times New Roman"/>
            </a:endParaRPr>
          </a:p>
          <a:p>
            <a:pPr marL="104139">
              <a:lnSpc>
                <a:spcPct val="100000"/>
              </a:lnSpc>
              <a:spcBef>
                <a:spcPts val="1140"/>
              </a:spcBef>
            </a:pPr>
            <a:r>
              <a:rPr sz="1900" spc="-5" dirty="0">
                <a:latin typeface="Times New Roman"/>
                <a:cs typeface="Times New Roman"/>
              </a:rPr>
              <a:t>using spring</a:t>
            </a:r>
            <a:r>
              <a:rPr sz="1900" spc="10" dirty="0">
                <a:latin typeface="Times New Roman"/>
                <a:cs typeface="Times New Roman"/>
              </a:rPr>
              <a:t> </a:t>
            </a:r>
            <a:r>
              <a:rPr sz="1900" spc="-5" dirty="0">
                <a:latin typeface="Times New Roman"/>
                <a:cs typeface="Times New Roman"/>
              </a:rPr>
              <a:t>boot</a:t>
            </a:r>
            <a:r>
              <a:rPr sz="1900" dirty="0">
                <a:latin typeface="Times New Roman"/>
                <a:cs typeface="Times New Roman"/>
              </a:rPr>
              <a:t> </a:t>
            </a:r>
            <a:r>
              <a:rPr sz="1900" spc="-5" dirty="0">
                <a:latin typeface="Times New Roman"/>
                <a:cs typeface="Times New Roman"/>
              </a:rPr>
              <a:t>and</a:t>
            </a:r>
            <a:r>
              <a:rPr sz="1900" spc="-20" dirty="0">
                <a:latin typeface="Times New Roman"/>
                <a:cs typeface="Times New Roman"/>
              </a:rPr>
              <a:t> angular.</a:t>
            </a:r>
            <a:endParaRPr sz="1900" dirty="0">
              <a:latin typeface="Times New Roman"/>
              <a:cs typeface="Times New Roman"/>
            </a:endParaRPr>
          </a:p>
          <a:p>
            <a:pPr>
              <a:lnSpc>
                <a:spcPct val="100000"/>
              </a:lnSpc>
              <a:spcBef>
                <a:spcPts val="5"/>
              </a:spcBef>
            </a:pPr>
            <a:endParaRPr sz="2200" dirty="0">
              <a:latin typeface="Times New Roman"/>
              <a:cs typeface="Times New Roman"/>
            </a:endParaRPr>
          </a:p>
          <a:p>
            <a:pPr marL="309880" indent="-297180">
              <a:lnSpc>
                <a:spcPct val="100000"/>
              </a:lnSpc>
              <a:buClr>
                <a:srgbClr val="C00000"/>
              </a:buClr>
              <a:buSzPct val="107894"/>
              <a:buFont typeface="Wingdings"/>
              <a:buChar char=""/>
              <a:tabLst>
                <a:tab pos="309880" algn="l"/>
              </a:tabLst>
            </a:pPr>
            <a:r>
              <a:rPr sz="1900" spc="-5" dirty="0">
                <a:latin typeface="Times New Roman"/>
                <a:cs typeface="Times New Roman"/>
              </a:rPr>
              <a:t>Here,</a:t>
            </a:r>
            <a:r>
              <a:rPr sz="1900" spc="-110" dirty="0">
                <a:latin typeface="Times New Roman"/>
                <a:cs typeface="Times New Roman"/>
              </a:rPr>
              <a:t> </a:t>
            </a:r>
            <a:r>
              <a:rPr sz="1900" spc="-5" dirty="0">
                <a:latin typeface="Times New Roman"/>
                <a:cs typeface="Times New Roman"/>
              </a:rPr>
              <a:t>A</a:t>
            </a:r>
            <a:r>
              <a:rPr sz="1900" spc="-90" dirty="0">
                <a:latin typeface="Times New Roman"/>
                <a:cs typeface="Times New Roman"/>
              </a:rPr>
              <a:t> </a:t>
            </a:r>
            <a:r>
              <a:rPr sz="1900" spc="-5" dirty="0">
                <a:latin typeface="Times New Roman"/>
                <a:cs typeface="Times New Roman"/>
              </a:rPr>
              <a:t>Database</a:t>
            </a:r>
            <a:r>
              <a:rPr sz="1900" dirty="0">
                <a:latin typeface="Times New Roman"/>
                <a:cs typeface="Times New Roman"/>
              </a:rPr>
              <a:t> </a:t>
            </a:r>
            <a:r>
              <a:rPr sz="1900" spc="-5" dirty="0">
                <a:latin typeface="Times New Roman"/>
                <a:cs typeface="Times New Roman"/>
              </a:rPr>
              <a:t>is</a:t>
            </a:r>
            <a:r>
              <a:rPr sz="1900" spc="5" dirty="0">
                <a:latin typeface="Times New Roman"/>
                <a:cs typeface="Times New Roman"/>
              </a:rPr>
              <a:t> </a:t>
            </a:r>
            <a:r>
              <a:rPr sz="1900" spc="-5" dirty="0">
                <a:latin typeface="Times New Roman"/>
                <a:cs typeface="Times New Roman"/>
              </a:rPr>
              <a:t>used</a:t>
            </a:r>
            <a:r>
              <a:rPr sz="1900" spc="10" dirty="0">
                <a:latin typeface="Times New Roman"/>
                <a:cs typeface="Times New Roman"/>
              </a:rPr>
              <a:t> </a:t>
            </a:r>
            <a:r>
              <a:rPr sz="1900" spc="-5" dirty="0">
                <a:latin typeface="Times New Roman"/>
                <a:cs typeface="Times New Roman"/>
              </a:rPr>
              <a:t>to</a:t>
            </a:r>
            <a:r>
              <a:rPr sz="1900" spc="10" dirty="0">
                <a:latin typeface="Times New Roman"/>
                <a:cs typeface="Times New Roman"/>
              </a:rPr>
              <a:t> </a:t>
            </a:r>
            <a:r>
              <a:rPr sz="1900" spc="-5" dirty="0">
                <a:latin typeface="Times New Roman"/>
                <a:cs typeface="Times New Roman"/>
              </a:rPr>
              <a:t>store</a:t>
            </a:r>
            <a:r>
              <a:rPr sz="1900" spc="5" dirty="0">
                <a:latin typeface="Times New Roman"/>
                <a:cs typeface="Times New Roman"/>
              </a:rPr>
              <a:t> </a:t>
            </a:r>
            <a:r>
              <a:rPr sz="1900" spc="-5" dirty="0">
                <a:latin typeface="Times New Roman"/>
                <a:cs typeface="Times New Roman"/>
              </a:rPr>
              <a:t>all the details</a:t>
            </a:r>
            <a:r>
              <a:rPr sz="1900" spc="-10" dirty="0">
                <a:latin typeface="Times New Roman"/>
                <a:cs typeface="Times New Roman"/>
              </a:rPr>
              <a:t> </a:t>
            </a:r>
            <a:r>
              <a:rPr sz="1900" spc="-5" dirty="0">
                <a:latin typeface="Times New Roman"/>
                <a:cs typeface="Times New Roman"/>
              </a:rPr>
              <a:t>of</a:t>
            </a:r>
            <a:r>
              <a:rPr sz="1900" spc="15" dirty="0">
                <a:latin typeface="Times New Roman"/>
                <a:cs typeface="Times New Roman"/>
              </a:rPr>
              <a:t> </a:t>
            </a:r>
            <a:r>
              <a:rPr sz="1900" spc="-10" dirty="0">
                <a:latin typeface="Times New Roman"/>
                <a:cs typeface="Times New Roman"/>
              </a:rPr>
              <a:t>customer</a:t>
            </a:r>
            <a:r>
              <a:rPr sz="1900" spc="35" dirty="0">
                <a:latin typeface="Times New Roman"/>
                <a:cs typeface="Times New Roman"/>
              </a:rPr>
              <a:t> </a:t>
            </a:r>
            <a:r>
              <a:rPr sz="1900" spc="-5" dirty="0">
                <a:latin typeface="Times New Roman"/>
                <a:cs typeface="Times New Roman"/>
              </a:rPr>
              <a:t>account in a</a:t>
            </a:r>
            <a:r>
              <a:rPr sz="1900" spc="5" dirty="0">
                <a:latin typeface="Times New Roman"/>
                <a:cs typeface="Times New Roman"/>
              </a:rPr>
              <a:t> </a:t>
            </a:r>
            <a:r>
              <a:rPr sz="1900" spc="-5" dirty="0">
                <a:latin typeface="Times New Roman"/>
                <a:cs typeface="Times New Roman"/>
              </a:rPr>
              <a:t>table.</a:t>
            </a:r>
            <a:endParaRPr sz="1900" dirty="0">
              <a:latin typeface="Times New Roman"/>
              <a:cs typeface="Times New Roman"/>
            </a:endParaRPr>
          </a:p>
          <a:p>
            <a:pPr>
              <a:lnSpc>
                <a:spcPct val="100000"/>
              </a:lnSpc>
              <a:spcBef>
                <a:spcPts val="15"/>
              </a:spcBef>
              <a:buChar char=""/>
            </a:pPr>
            <a:endParaRPr sz="2200" dirty="0">
              <a:latin typeface="Times New Roman"/>
              <a:cs typeface="Times New Roman"/>
            </a:endParaRPr>
          </a:p>
          <a:p>
            <a:pPr marL="304800" indent="-292735">
              <a:lnSpc>
                <a:spcPct val="100000"/>
              </a:lnSpc>
              <a:buClr>
                <a:srgbClr val="C00000"/>
              </a:buClr>
              <a:buSzPct val="107894"/>
              <a:buFont typeface="Wingdings"/>
              <a:buChar char=""/>
              <a:tabLst>
                <a:tab pos="305435" algn="l"/>
              </a:tabLst>
            </a:pPr>
            <a:r>
              <a:rPr sz="1900" spc="-5" dirty="0">
                <a:latin typeface="Times New Roman"/>
                <a:cs typeface="Times New Roman"/>
              </a:rPr>
              <a:t>This</a:t>
            </a:r>
            <a:r>
              <a:rPr sz="1900" dirty="0">
                <a:latin typeface="Times New Roman"/>
                <a:cs typeface="Times New Roman"/>
              </a:rPr>
              <a:t> </a:t>
            </a:r>
            <a:r>
              <a:rPr sz="1900" spc="-5" dirty="0">
                <a:latin typeface="Times New Roman"/>
                <a:cs typeface="Times New Roman"/>
              </a:rPr>
              <a:t>system</a:t>
            </a:r>
            <a:r>
              <a:rPr sz="1900" dirty="0">
                <a:latin typeface="Times New Roman"/>
                <a:cs typeface="Times New Roman"/>
              </a:rPr>
              <a:t> </a:t>
            </a:r>
            <a:r>
              <a:rPr sz="1900" spc="-5" dirty="0">
                <a:latin typeface="Times New Roman"/>
                <a:cs typeface="Times New Roman"/>
              </a:rPr>
              <a:t>is</a:t>
            </a:r>
            <a:r>
              <a:rPr sz="1900" spc="-10" dirty="0">
                <a:latin typeface="Times New Roman"/>
                <a:cs typeface="Times New Roman"/>
              </a:rPr>
              <a:t> </a:t>
            </a:r>
            <a:r>
              <a:rPr sz="1900" spc="-5" dirty="0">
                <a:latin typeface="Times New Roman"/>
                <a:cs typeface="Times New Roman"/>
              </a:rPr>
              <a:t>a</a:t>
            </a:r>
            <a:r>
              <a:rPr sz="1900" spc="5" dirty="0">
                <a:latin typeface="Times New Roman"/>
                <a:cs typeface="Times New Roman"/>
              </a:rPr>
              <a:t> </a:t>
            </a:r>
            <a:r>
              <a:rPr sz="1900" spc="-10" dirty="0">
                <a:latin typeface="Times New Roman"/>
                <a:cs typeface="Times New Roman"/>
              </a:rPr>
              <a:t>simple</a:t>
            </a:r>
            <a:r>
              <a:rPr sz="1900" spc="15" dirty="0">
                <a:latin typeface="Times New Roman"/>
                <a:cs typeface="Times New Roman"/>
              </a:rPr>
              <a:t> </a:t>
            </a:r>
            <a:r>
              <a:rPr sz="1900" dirty="0">
                <a:latin typeface="Times New Roman"/>
                <a:cs typeface="Times New Roman"/>
              </a:rPr>
              <a:t>project</a:t>
            </a:r>
            <a:r>
              <a:rPr sz="1900" spc="-15" dirty="0">
                <a:latin typeface="Times New Roman"/>
                <a:cs typeface="Times New Roman"/>
              </a:rPr>
              <a:t> </a:t>
            </a:r>
            <a:r>
              <a:rPr sz="1900" spc="-5" dirty="0">
                <a:latin typeface="Times New Roman"/>
                <a:cs typeface="Times New Roman"/>
              </a:rPr>
              <a:t>and</a:t>
            </a:r>
            <a:r>
              <a:rPr sz="1900" spc="5" dirty="0">
                <a:latin typeface="Times New Roman"/>
                <a:cs typeface="Times New Roman"/>
              </a:rPr>
              <a:t> </a:t>
            </a:r>
            <a:r>
              <a:rPr sz="1900" spc="-5" dirty="0">
                <a:latin typeface="Times New Roman"/>
                <a:cs typeface="Times New Roman"/>
              </a:rPr>
              <a:t>useful</a:t>
            </a:r>
            <a:r>
              <a:rPr sz="1900" spc="15" dirty="0">
                <a:latin typeface="Times New Roman"/>
                <a:cs typeface="Times New Roman"/>
              </a:rPr>
              <a:t> </a:t>
            </a:r>
            <a:r>
              <a:rPr sz="1900" spc="-5" dirty="0">
                <a:latin typeface="Times New Roman"/>
                <a:cs typeface="Times New Roman"/>
              </a:rPr>
              <a:t>for</a:t>
            </a:r>
            <a:r>
              <a:rPr sz="1900" spc="15" dirty="0">
                <a:latin typeface="Times New Roman"/>
                <a:cs typeface="Times New Roman"/>
              </a:rPr>
              <a:t> </a:t>
            </a:r>
            <a:r>
              <a:rPr sz="1900" spc="-5" dirty="0">
                <a:latin typeface="Times New Roman"/>
                <a:cs typeface="Times New Roman"/>
              </a:rPr>
              <a:t>those </a:t>
            </a:r>
            <a:r>
              <a:rPr sz="1900" spc="-10" dirty="0">
                <a:latin typeface="Times New Roman"/>
                <a:cs typeface="Times New Roman"/>
              </a:rPr>
              <a:t>who</a:t>
            </a:r>
            <a:r>
              <a:rPr sz="1900" spc="20" dirty="0">
                <a:latin typeface="Times New Roman"/>
                <a:cs typeface="Times New Roman"/>
              </a:rPr>
              <a:t> </a:t>
            </a:r>
            <a:r>
              <a:rPr sz="1900" spc="-10" dirty="0">
                <a:latin typeface="Times New Roman"/>
                <a:cs typeface="Times New Roman"/>
              </a:rPr>
              <a:t>want</a:t>
            </a:r>
            <a:r>
              <a:rPr sz="1900" dirty="0">
                <a:latin typeface="Times New Roman"/>
                <a:cs typeface="Times New Roman"/>
              </a:rPr>
              <a:t> </a:t>
            </a:r>
            <a:r>
              <a:rPr sz="1900" spc="-5" dirty="0">
                <a:latin typeface="Times New Roman"/>
                <a:cs typeface="Times New Roman"/>
              </a:rPr>
              <a:t>to</a:t>
            </a:r>
            <a:r>
              <a:rPr sz="1900" spc="10" dirty="0">
                <a:latin typeface="Times New Roman"/>
                <a:cs typeface="Times New Roman"/>
              </a:rPr>
              <a:t> </a:t>
            </a:r>
            <a:r>
              <a:rPr sz="1900" spc="-5" dirty="0">
                <a:latin typeface="Times New Roman"/>
                <a:cs typeface="Times New Roman"/>
              </a:rPr>
              <a:t>learn</a:t>
            </a:r>
            <a:r>
              <a:rPr sz="1900" dirty="0">
                <a:latin typeface="Times New Roman"/>
                <a:cs typeface="Times New Roman"/>
              </a:rPr>
              <a:t> </a:t>
            </a:r>
            <a:r>
              <a:rPr sz="1900" spc="-5" dirty="0">
                <a:latin typeface="Times New Roman"/>
                <a:cs typeface="Times New Roman"/>
              </a:rPr>
              <a:t>Java</a:t>
            </a:r>
            <a:r>
              <a:rPr sz="1900" dirty="0">
                <a:latin typeface="Times New Roman"/>
                <a:cs typeface="Times New Roman"/>
              </a:rPr>
              <a:t> </a:t>
            </a:r>
            <a:r>
              <a:rPr sz="1900" spc="-5" dirty="0">
                <a:latin typeface="Times New Roman"/>
                <a:cs typeface="Times New Roman"/>
              </a:rPr>
              <a:t>fs</a:t>
            </a:r>
            <a:endParaRPr lang="en-US" sz="1900" spc="-5" dirty="0">
              <a:latin typeface="Times New Roman"/>
              <a:cs typeface="Times New Roman"/>
            </a:endParaRPr>
          </a:p>
          <a:p>
            <a:pPr marL="304800" indent="-292735">
              <a:lnSpc>
                <a:spcPct val="100000"/>
              </a:lnSpc>
              <a:buClr>
                <a:srgbClr val="C00000"/>
              </a:buClr>
              <a:buSzPct val="107894"/>
              <a:buFont typeface="Wingdings"/>
              <a:buChar char=""/>
              <a:tabLst>
                <a:tab pos="305435" algn="l"/>
              </a:tabLst>
            </a:pPr>
            <a:endParaRPr lang="en-US" sz="1900" dirty="0">
              <a:latin typeface="Times New Roman"/>
              <a:cs typeface="Times New Roman"/>
            </a:endParaRPr>
          </a:p>
          <a:p>
            <a:pPr marL="304800" indent="-292735">
              <a:lnSpc>
                <a:spcPct val="100000"/>
              </a:lnSpc>
              <a:buClr>
                <a:srgbClr val="C00000"/>
              </a:buClr>
              <a:buSzPct val="107894"/>
              <a:buFont typeface="Wingdings"/>
              <a:buChar char=""/>
              <a:tabLst>
                <a:tab pos="305435" algn="l"/>
              </a:tabLst>
            </a:pPr>
            <a:r>
              <a:rPr sz="1900" spc="-5" dirty="0">
                <a:latin typeface="Times New Roman"/>
                <a:cs typeface="Times New Roman"/>
              </a:rPr>
              <a:t>Users</a:t>
            </a:r>
            <a:r>
              <a:rPr sz="1900" spc="135" dirty="0">
                <a:latin typeface="Times New Roman"/>
                <a:cs typeface="Times New Roman"/>
              </a:rPr>
              <a:t> </a:t>
            </a:r>
            <a:r>
              <a:rPr sz="1900" spc="-10" dirty="0">
                <a:latin typeface="Times New Roman"/>
                <a:cs typeface="Times New Roman"/>
              </a:rPr>
              <a:t>can</a:t>
            </a:r>
            <a:r>
              <a:rPr sz="1900" spc="140" dirty="0">
                <a:latin typeface="Times New Roman"/>
                <a:cs typeface="Times New Roman"/>
              </a:rPr>
              <a:t> </a:t>
            </a:r>
            <a:r>
              <a:rPr sz="1900" spc="-5" dirty="0">
                <a:latin typeface="Times New Roman"/>
                <a:cs typeface="Times New Roman"/>
              </a:rPr>
              <a:t>login,</a:t>
            </a:r>
            <a:r>
              <a:rPr sz="1900" spc="150" dirty="0">
                <a:latin typeface="Times New Roman"/>
                <a:cs typeface="Times New Roman"/>
              </a:rPr>
              <a:t> </a:t>
            </a:r>
            <a:r>
              <a:rPr sz="1900" spc="-5" dirty="0">
                <a:latin typeface="Times New Roman"/>
                <a:cs typeface="Times New Roman"/>
              </a:rPr>
              <a:t>do</a:t>
            </a:r>
            <a:r>
              <a:rPr sz="1900" spc="140" dirty="0">
                <a:latin typeface="Times New Roman"/>
                <a:cs typeface="Times New Roman"/>
              </a:rPr>
              <a:t> </a:t>
            </a:r>
            <a:r>
              <a:rPr sz="1900" spc="-5" dirty="0">
                <a:latin typeface="Times New Roman"/>
                <a:cs typeface="Times New Roman"/>
              </a:rPr>
              <a:t>withdrawal,</a:t>
            </a:r>
            <a:r>
              <a:rPr sz="1900" spc="150" dirty="0">
                <a:latin typeface="Times New Roman"/>
                <a:cs typeface="Times New Roman"/>
              </a:rPr>
              <a:t> </a:t>
            </a:r>
            <a:r>
              <a:rPr sz="1900" spc="-5" dirty="0">
                <a:latin typeface="Times New Roman"/>
                <a:cs typeface="Times New Roman"/>
              </a:rPr>
              <a:t>Request</a:t>
            </a:r>
            <a:r>
              <a:rPr sz="1900" spc="150" dirty="0">
                <a:latin typeface="Times New Roman"/>
                <a:cs typeface="Times New Roman"/>
              </a:rPr>
              <a:t> </a:t>
            </a:r>
            <a:r>
              <a:rPr sz="1900" spc="-5" dirty="0">
                <a:latin typeface="Times New Roman"/>
                <a:cs typeface="Times New Roman"/>
              </a:rPr>
              <a:t>a</a:t>
            </a:r>
            <a:r>
              <a:rPr sz="1900" spc="140" dirty="0">
                <a:latin typeface="Times New Roman"/>
                <a:cs typeface="Times New Roman"/>
              </a:rPr>
              <a:t> </a:t>
            </a:r>
            <a:r>
              <a:rPr sz="1900" spc="-5" dirty="0">
                <a:latin typeface="Times New Roman"/>
                <a:cs typeface="Times New Roman"/>
              </a:rPr>
              <a:t>Deposit</a:t>
            </a:r>
            <a:r>
              <a:rPr sz="1900" spc="135" dirty="0">
                <a:latin typeface="Times New Roman"/>
                <a:cs typeface="Times New Roman"/>
              </a:rPr>
              <a:t> </a:t>
            </a:r>
            <a:r>
              <a:rPr sz="1900" spc="-5" dirty="0">
                <a:latin typeface="Times New Roman"/>
                <a:cs typeface="Times New Roman"/>
              </a:rPr>
              <a:t>amount,</a:t>
            </a:r>
            <a:r>
              <a:rPr sz="1900" spc="155" dirty="0">
                <a:latin typeface="Times New Roman"/>
                <a:cs typeface="Times New Roman"/>
              </a:rPr>
              <a:t> </a:t>
            </a:r>
            <a:r>
              <a:rPr sz="1900" spc="-15" dirty="0">
                <a:latin typeface="Times New Roman"/>
                <a:cs typeface="Times New Roman"/>
              </a:rPr>
              <a:t>Transfer</a:t>
            </a:r>
            <a:r>
              <a:rPr sz="1900" spc="145" dirty="0">
                <a:latin typeface="Times New Roman"/>
                <a:cs typeface="Times New Roman"/>
              </a:rPr>
              <a:t> </a:t>
            </a:r>
            <a:r>
              <a:rPr sz="1900" spc="-10" dirty="0">
                <a:latin typeface="Times New Roman"/>
                <a:cs typeface="Times New Roman"/>
              </a:rPr>
              <a:t>amount</a:t>
            </a:r>
            <a:r>
              <a:rPr sz="1900" spc="155" dirty="0">
                <a:latin typeface="Times New Roman"/>
                <a:cs typeface="Times New Roman"/>
              </a:rPr>
              <a:t> </a:t>
            </a:r>
            <a:r>
              <a:rPr sz="1900" dirty="0">
                <a:latin typeface="Times New Roman"/>
                <a:cs typeface="Times New Roman"/>
              </a:rPr>
              <a:t>from</a:t>
            </a:r>
            <a:r>
              <a:rPr sz="1900" spc="125" dirty="0">
                <a:latin typeface="Times New Roman"/>
                <a:cs typeface="Times New Roman"/>
              </a:rPr>
              <a:t> </a:t>
            </a:r>
            <a:r>
              <a:rPr sz="1900" spc="-5" dirty="0">
                <a:latin typeface="Times New Roman"/>
                <a:cs typeface="Times New Roman"/>
              </a:rPr>
              <a:t>one</a:t>
            </a:r>
            <a:r>
              <a:rPr sz="1900" spc="140" dirty="0">
                <a:latin typeface="Times New Roman"/>
                <a:cs typeface="Times New Roman"/>
              </a:rPr>
              <a:t> </a:t>
            </a:r>
            <a:r>
              <a:rPr sz="1900" spc="-5" dirty="0">
                <a:latin typeface="Times New Roman"/>
                <a:cs typeface="Times New Roman"/>
              </a:rPr>
              <a:t>account </a:t>
            </a:r>
            <a:r>
              <a:rPr sz="1900" spc="-459" dirty="0">
                <a:latin typeface="Times New Roman"/>
                <a:cs typeface="Times New Roman"/>
              </a:rPr>
              <a:t> </a:t>
            </a:r>
            <a:r>
              <a:rPr sz="1900" spc="-5" dirty="0">
                <a:latin typeface="Times New Roman"/>
                <a:cs typeface="Times New Roman"/>
              </a:rPr>
              <a:t>to another</a:t>
            </a:r>
            <a:r>
              <a:rPr sz="1900" spc="10" dirty="0">
                <a:latin typeface="Times New Roman"/>
                <a:cs typeface="Times New Roman"/>
              </a:rPr>
              <a:t> </a:t>
            </a:r>
            <a:r>
              <a:rPr sz="1900" spc="-5" dirty="0">
                <a:latin typeface="Times New Roman"/>
                <a:cs typeface="Times New Roman"/>
              </a:rPr>
              <a:t>account,</a:t>
            </a:r>
            <a:r>
              <a:rPr sz="1900" dirty="0">
                <a:latin typeface="Times New Roman"/>
                <a:cs typeface="Times New Roman"/>
              </a:rPr>
              <a:t> </a:t>
            </a:r>
            <a:r>
              <a:rPr sz="1900" spc="-5" dirty="0">
                <a:latin typeface="Times New Roman"/>
                <a:cs typeface="Times New Roman"/>
              </a:rPr>
              <a:t>check</a:t>
            </a:r>
            <a:r>
              <a:rPr sz="1900" spc="-10" dirty="0">
                <a:latin typeface="Times New Roman"/>
                <a:cs typeface="Times New Roman"/>
              </a:rPr>
              <a:t> </a:t>
            </a:r>
            <a:r>
              <a:rPr sz="1900" spc="-5" dirty="0">
                <a:latin typeface="Times New Roman"/>
                <a:cs typeface="Times New Roman"/>
              </a:rPr>
              <a:t>his/her</a:t>
            </a:r>
            <a:r>
              <a:rPr sz="1900" spc="10" dirty="0">
                <a:latin typeface="Times New Roman"/>
                <a:cs typeface="Times New Roman"/>
              </a:rPr>
              <a:t> </a:t>
            </a:r>
            <a:r>
              <a:rPr sz="1900" spc="-5" dirty="0">
                <a:latin typeface="Times New Roman"/>
                <a:cs typeface="Times New Roman"/>
              </a:rPr>
              <a:t>current</a:t>
            </a:r>
            <a:r>
              <a:rPr sz="1900" dirty="0">
                <a:latin typeface="Times New Roman"/>
                <a:cs typeface="Times New Roman"/>
              </a:rPr>
              <a:t> </a:t>
            </a:r>
            <a:r>
              <a:rPr sz="1900" spc="-5" dirty="0">
                <a:latin typeface="Times New Roman"/>
                <a:cs typeface="Times New Roman"/>
              </a:rPr>
              <a:t>balance,</a:t>
            </a:r>
            <a:r>
              <a:rPr lang="en-US" sz="1900" spc="-5" dirty="0">
                <a:latin typeface="Times New Roman"/>
                <a:cs typeface="Times New Roman"/>
              </a:rPr>
              <a:t> cheque book request and Loan request </a:t>
            </a:r>
            <a:r>
              <a:rPr sz="1900" spc="-5" dirty="0">
                <a:latin typeface="Times New Roman"/>
                <a:cs typeface="Times New Roman"/>
              </a:rPr>
              <a:t>and</a:t>
            </a:r>
            <a:r>
              <a:rPr sz="1900" spc="5" dirty="0">
                <a:latin typeface="Times New Roman"/>
                <a:cs typeface="Times New Roman"/>
              </a:rPr>
              <a:t> </a:t>
            </a:r>
            <a:r>
              <a:rPr sz="1900" spc="-5" dirty="0">
                <a:latin typeface="Times New Roman"/>
                <a:cs typeface="Times New Roman"/>
              </a:rPr>
              <a:t>view</a:t>
            </a:r>
            <a:r>
              <a:rPr sz="1900" dirty="0">
                <a:latin typeface="Times New Roman"/>
                <a:cs typeface="Times New Roman"/>
              </a:rPr>
              <a:t> </a:t>
            </a:r>
            <a:r>
              <a:rPr sz="1900" spc="-5" dirty="0">
                <a:latin typeface="Times New Roman"/>
                <a:cs typeface="Times New Roman"/>
              </a:rPr>
              <a:t>reports</a:t>
            </a:r>
            <a:r>
              <a:rPr sz="1900" spc="20" dirty="0">
                <a:latin typeface="Times New Roman"/>
                <a:cs typeface="Times New Roman"/>
              </a:rPr>
              <a:t> </a:t>
            </a:r>
            <a:r>
              <a:rPr sz="1900" spc="-5" dirty="0">
                <a:latin typeface="Times New Roman"/>
                <a:cs typeface="Times New Roman"/>
              </a:rPr>
              <a:t>of</a:t>
            </a:r>
            <a:r>
              <a:rPr sz="1900" dirty="0">
                <a:latin typeface="Times New Roman"/>
                <a:cs typeface="Times New Roman"/>
              </a:rPr>
              <a:t> </a:t>
            </a:r>
            <a:r>
              <a:rPr sz="1900" spc="-5" dirty="0">
                <a:latin typeface="Times New Roman"/>
                <a:cs typeface="Times New Roman"/>
              </a:rPr>
              <a:t>all the</a:t>
            </a:r>
            <a:r>
              <a:rPr sz="1900" spc="5" dirty="0">
                <a:latin typeface="Times New Roman"/>
                <a:cs typeface="Times New Roman"/>
              </a:rPr>
              <a:t> </a:t>
            </a:r>
            <a:r>
              <a:rPr sz="1900" spc="-5" dirty="0">
                <a:latin typeface="Times New Roman"/>
                <a:cs typeface="Times New Roman"/>
              </a:rPr>
              <a:t>transactions.</a:t>
            </a:r>
            <a:endParaRPr lang="en-US" sz="1900" spc="-5"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96265"/>
            <a:ext cx="12192000" cy="6086475"/>
            <a:chOff x="0" y="396265"/>
            <a:chExt cx="12192000" cy="6086475"/>
          </a:xfrm>
        </p:grpSpPr>
        <p:sp>
          <p:nvSpPr>
            <p:cNvPr id="3" name="object 3"/>
            <p:cNvSpPr/>
            <p:nvPr/>
          </p:nvSpPr>
          <p:spPr>
            <a:xfrm>
              <a:off x="0" y="1714499"/>
              <a:ext cx="12192000" cy="3429000"/>
            </a:xfrm>
            <a:custGeom>
              <a:avLst/>
              <a:gdLst/>
              <a:ahLst/>
              <a:cxnLst/>
              <a:rect l="l" t="t" r="r" b="b"/>
              <a:pathLst>
                <a:path w="12192000" h="3429000">
                  <a:moveTo>
                    <a:pt x="12192000" y="0"/>
                  </a:moveTo>
                  <a:lnTo>
                    <a:pt x="0" y="0"/>
                  </a:lnTo>
                  <a:lnTo>
                    <a:pt x="0" y="3429000"/>
                  </a:lnTo>
                  <a:lnTo>
                    <a:pt x="12192000" y="3429000"/>
                  </a:lnTo>
                  <a:lnTo>
                    <a:pt x="12192000" y="0"/>
                  </a:lnTo>
                  <a:close/>
                </a:path>
              </a:pathLst>
            </a:custGeom>
            <a:solidFill>
              <a:srgbClr val="131513"/>
            </a:solidFill>
          </p:spPr>
          <p:txBody>
            <a:bodyPr wrap="square" lIns="0" tIns="0" rIns="0" bIns="0" rtlCol="0"/>
            <a:lstStyle/>
            <a:p>
              <a:endParaRPr/>
            </a:p>
          </p:txBody>
        </p:sp>
        <p:pic>
          <p:nvPicPr>
            <p:cNvPr id="4" name="object 4"/>
            <p:cNvPicPr/>
            <p:nvPr/>
          </p:nvPicPr>
          <p:blipFill>
            <a:blip r:embed="rId2" cstate="print"/>
            <a:stretch>
              <a:fillRect/>
            </a:stretch>
          </p:blipFill>
          <p:spPr>
            <a:xfrm>
              <a:off x="397763" y="396265"/>
              <a:ext cx="11417046" cy="6086094"/>
            </a:xfrm>
            <a:prstGeom prst="rect">
              <a:avLst/>
            </a:prstGeom>
          </p:spPr>
        </p:pic>
        <p:sp>
          <p:nvSpPr>
            <p:cNvPr id="5" name="object 5"/>
            <p:cNvSpPr/>
            <p:nvPr/>
          </p:nvSpPr>
          <p:spPr>
            <a:xfrm>
              <a:off x="635508"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6" name="object 6"/>
          <p:cNvSpPr txBox="1">
            <a:spLocks noGrp="1"/>
          </p:cNvSpPr>
          <p:nvPr>
            <p:ph type="title"/>
          </p:nvPr>
        </p:nvSpPr>
        <p:spPr>
          <a:xfrm>
            <a:off x="1373450" y="888491"/>
            <a:ext cx="1946275" cy="452120"/>
          </a:xfrm>
          <a:prstGeom prst="rect">
            <a:avLst/>
          </a:prstGeom>
        </p:spPr>
        <p:txBody>
          <a:bodyPr vert="horz" wrap="square" lIns="0" tIns="12065" rIns="0" bIns="0" rtlCol="0">
            <a:spAutoFit/>
          </a:bodyPr>
          <a:lstStyle/>
          <a:p>
            <a:pPr marL="12700">
              <a:lnSpc>
                <a:spcPct val="100000"/>
              </a:lnSpc>
              <a:spcBef>
                <a:spcPts val="95"/>
              </a:spcBef>
            </a:pPr>
            <a:r>
              <a:rPr spc="-245" dirty="0">
                <a:latin typeface="Tahoma"/>
                <a:cs typeface="Tahoma"/>
              </a:rPr>
              <a:t>OBJECTIVES</a:t>
            </a:r>
          </a:p>
        </p:txBody>
      </p:sp>
      <p:sp>
        <p:nvSpPr>
          <p:cNvPr id="7" name="object 7"/>
          <p:cNvSpPr txBox="1"/>
          <p:nvPr/>
        </p:nvSpPr>
        <p:spPr>
          <a:xfrm>
            <a:off x="1295400" y="1447800"/>
            <a:ext cx="9448800" cy="4342664"/>
          </a:xfrm>
          <a:prstGeom prst="rect">
            <a:avLst/>
          </a:prstGeom>
        </p:spPr>
        <p:txBody>
          <a:bodyPr vert="horz" wrap="square" lIns="0" tIns="164465" rIns="0" bIns="0" rtlCol="0">
            <a:spAutoFit/>
          </a:bodyPr>
          <a:lstStyle/>
          <a:p>
            <a:pPr marL="104139" marR="6350" indent="-91440">
              <a:lnSpc>
                <a:spcPct val="150000"/>
              </a:lnSpc>
              <a:spcBef>
                <a:spcPts val="1405"/>
              </a:spcBef>
              <a:buClr>
                <a:srgbClr val="C00000"/>
              </a:buClr>
              <a:buFont typeface="Wingdings"/>
              <a:buChar char=""/>
              <a:tabLst>
                <a:tab pos="367665" algn="l"/>
                <a:tab pos="368300" algn="l"/>
              </a:tabLst>
            </a:pPr>
            <a:r>
              <a:rPr lang="en-US" sz="2000" spc="-5" dirty="0">
                <a:latin typeface="Times New Roman"/>
                <a:cs typeface="Times New Roman"/>
              </a:rPr>
              <a:t>The Main objective of Online Banking System is to manage the details of Accounts, Internet Banking, Online Transaction and Balance check. It manages all the information about User as well as Admin.</a:t>
            </a:r>
          </a:p>
          <a:p>
            <a:pPr marL="104139" marR="6350" indent="-91440">
              <a:lnSpc>
                <a:spcPct val="150000"/>
              </a:lnSpc>
              <a:spcBef>
                <a:spcPts val="1405"/>
              </a:spcBef>
              <a:buClr>
                <a:srgbClr val="C00000"/>
              </a:buClr>
              <a:buFont typeface="Wingdings"/>
              <a:buChar char=""/>
              <a:tabLst>
                <a:tab pos="367665" algn="l"/>
                <a:tab pos="368300" algn="l"/>
              </a:tabLst>
            </a:pPr>
            <a:r>
              <a:rPr sz="2000" spc="-5" dirty="0">
                <a:latin typeface="Times New Roman"/>
                <a:cs typeface="Times New Roman"/>
              </a:rPr>
              <a:t>Online</a:t>
            </a:r>
            <a:r>
              <a:rPr sz="2000" spc="330" dirty="0">
                <a:latin typeface="Times New Roman"/>
                <a:cs typeface="Times New Roman"/>
              </a:rPr>
              <a:t> </a:t>
            </a:r>
            <a:r>
              <a:rPr sz="2000" spc="-5" dirty="0">
                <a:latin typeface="Times New Roman"/>
                <a:cs typeface="Times New Roman"/>
              </a:rPr>
              <a:t>Banking</a:t>
            </a:r>
            <a:r>
              <a:rPr sz="2000" spc="330" dirty="0">
                <a:latin typeface="Times New Roman"/>
                <a:cs typeface="Times New Roman"/>
              </a:rPr>
              <a:t> </a:t>
            </a:r>
            <a:r>
              <a:rPr sz="2000" spc="-5" dirty="0">
                <a:latin typeface="Times New Roman"/>
                <a:cs typeface="Times New Roman"/>
              </a:rPr>
              <a:t>has</a:t>
            </a:r>
            <a:r>
              <a:rPr sz="2000" spc="330" dirty="0">
                <a:latin typeface="Times New Roman"/>
                <a:cs typeface="Times New Roman"/>
              </a:rPr>
              <a:t> </a:t>
            </a:r>
            <a:r>
              <a:rPr sz="2000" spc="-5" dirty="0">
                <a:latin typeface="Times New Roman"/>
                <a:cs typeface="Times New Roman"/>
              </a:rPr>
              <a:t>been</a:t>
            </a:r>
            <a:r>
              <a:rPr sz="2000" spc="325" dirty="0">
                <a:latin typeface="Times New Roman"/>
                <a:cs typeface="Times New Roman"/>
              </a:rPr>
              <a:t> </a:t>
            </a:r>
            <a:r>
              <a:rPr sz="2000" spc="-10" dirty="0">
                <a:latin typeface="Times New Roman"/>
                <a:cs typeface="Times New Roman"/>
              </a:rPr>
              <a:t>in</a:t>
            </a:r>
            <a:r>
              <a:rPr sz="2000" spc="330" dirty="0">
                <a:latin typeface="Times New Roman"/>
                <a:cs typeface="Times New Roman"/>
              </a:rPr>
              <a:t> </a:t>
            </a:r>
            <a:r>
              <a:rPr sz="2000" spc="-5" dirty="0">
                <a:latin typeface="Times New Roman"/>
                <a:cs typeface="Times New Roman"/>
              </a:rPr>
              <a:t>the</a:t>
            </a:r>
            <a:r>
              <a:rPr sz="2000" spc="325" dirty="0">
                <a:latin typeface="Times New Roman"/>
                <a:cs typeface="Times New Roman"/>
              </a:rPr>
              <a:t> </a:t>
            </a:r>
            <a:r>
              <a:rPr sz="2000" dirty="0">
                <a:latin typeface="Times New Roman"/>
                <a:cs typeface="Times New Roman"/>
              </a:rPr>
              <a:t>form</a:t>
            </a:r>
            <a:r>
              <a:rPr sz="2000" spc="310" dirty="0">
                <a:latin typeface="Times New Roman"/>
                <a:cs typeface="Times New Roman"/>
              </a:rPr>
              <a:t> </a:t>
            </a:r>
            <a:r>
              <a:rPr sz="2000" spc="-5" dirty="0">
                <a:latin typeface="Times New Roman"/>
                <a:cs typeface="Times New Roman"/>
              </a:rPr>
              <a:t>of</a:t>
            </a:r>
            <a:r>
              <a:rPr sz="2000" spc="325" dirty="0">
                <a:latin typeface="Times New Roman"/>
                <a:cs typeface="Times New Roman"/>
              </a:rPr>
              <a:t> </a:t>
            </a:r>
            <a:r>
              <a:rPr sz="2000" spc="-5" dirty="0">
                <a:latin typeface="Times New Roman"/>
                <a:cs typeface="Times New Roman"/>
              </a:rPr>
              <a:t>automatic</a:t>
            </a:r>
            <a:r>
              <a:rPr sz="2000" spc="320" dirty="0">
                <a:latin typeface="Times New Roman"/>
                <a:cs typeface="Times New Roman"/>
              </a:rPr>
              <a:t> </a:t>
            </a:r>
            <a:r>
              <a:rPr sz="2000" spc="-5" dirty="0">
                <a:latin typeface="Times New Roman"/>
                <a:cs typeface="Times New Roman"/>
              </a:rPr>
              <a:t>teller</a:t>
            </a:r>
            <a:r>
              <a:rPr sz="2000" spc="335" dirty="0">
                <a:latin typeface="Times New Roman"/>
                <a:cs typeface="Times New Roman"/>
              </a:rPr>
              <a:t> </a:t>
            </a:r>
            <a:r>
              <a:rPr sz="2000" spc="-5" dirty="0">
                <a:latin typeface="Times New Roman"/>
                <a:cs typeface="Times New Roman"/>
              </a:rPr>
              <a:t>machines</a:t>
            </a:r>
            <a:r>
              <a:rPr sz="2000" spc="330" dirty="0">
                <a:latin typeface="Times New Roman"/>
                <a:cs typeface="Times New Roman"/>
              </a:rPr>
              <a:t> </a:t>
            </a:r>
            <a:r>
              <a:rPr sz="2000" spc="-5" dirty="0">
                <a:latin typeface="Times New Roman"/>
                <a:cs typeface="Times New Roman"/>
              </a:rPr>
              <a:t>and</a:t>
            </a:r>
            <a:r>
              <a:rPr sz="2000" spc="330" dirty="0">
                <a:latin typeface="Times New Roman"/>
                <a:cs typeface="Times New Roman"/>
              </a:rPr>
              <a:t> </a:t>
            </a:r>
            <a:r>
              <a:rPr sz="2000" spc="-5" dirty="0">
                <a:latin typeface="Times New Roman"/>
                <a:cs typeface="Times New Roman"/>
              </a:rPr>
              <a:t>telephone </a:t>
            </a:r>
            <a:r>
              <a:rPr sz="2000" spc="-484" dirty="0">
                <a:latin typeface="Times New Roman"/>
                <a:cs typeface="Times New Roman"/>
              </a:rPr>
              <a:t> </a:t>
            </a:r>
            <a:r>
              <a:rPr sz="2000" dirty="0">
                <a:latin typeface="Times New Roman"/>
                <a:cs typeface="Times New Roman"/>
              </a:rPr>
              <a:t>transactions.</a:t>
            </a:r>
          </a:p>
          <a:p>
            <a:pPr marL="104139" marR="5715" indent="-91440">
              <a:lnSpc>
                <a:spcPct val="150000"/>
              </a:lnSpc>
              <a:spcBef>
                <a:spcPts val="1395"/>
              </a:spcBef>
              <a:buClr>
                <a:srgbClr val="C00000"/>
              </a:buClr>
              <a:buFont typeface="Wingdings"/>
              <a:buChar char=""/>
              <a:tabLst>
                <a:tab pos="304165" algn="l"/>
              </a:tabLst>
            </a:pPr>
            <a:r>
              <a:rPr sz="2000" dirty="0">
                <a:latin typeface="Times New Roman"/>
                <a:cs typeface="Times New Roman"/>
              </a:rPr>
              <a:t>It</a:t>
            </a:r>
            <a:r>
              <a:rPr sz="2000" spc="110" dirty="0">
                <a:latin typeface="Times New Roman"/>
                <a:cs typeface="Times New Roman"/>
              </a:rPr>
              <a:t> </a:t>
            </a:r>
            <a:r>
              <a:rPr sz="2000" dirty="0">
                <a:latin typeface="Times New Roman"/>
                <a:cs typeface="Times New Roman"/>
              </a:rPr>
              <a:t>has</a:t>
            </a:r>
            <a:r>
              <a:rPr sz="2000" spc="120" dirty="0">
                <a:latin typeface="Times New Roman"/>
                <a:cs typeface="Times New Roman"/>
              </a:rPr>
              <a:t> </a:t>
            </a:r>
            <a:r>
              <a:rPr sz="2000" spc="-5" dirty="0">
                <a:latin typeface="Times New Roman"/>
                <a:cs typeface="Times New Roman"/>
              </a:rPr>
              <a:t>been</a:t>
            </a:r>
            <a:r>
              <a:rPr sz="2000" spc="135" dirty="0">
                <a:latin typeface="Times New Roman"/>
                <a:cs typeface="Times New Roman"/>
              </a:rPr>
              <a:t> </a:t>
            </a:r>
            <a:r>
              <a:rPr sz="2000" spc="-5" dirty="0">
                <a:latin typeface="Times New Roman"/>
                <a:cs typeface="Times New Roman"/>
              </a:rPr>
              <a:t>transformed</a:t>
            </a:r>
            <a:r>
              <a:rPr sz="2000" spc="140" dirty="0">
                <a:latin typeface="Times New Roman"/>
                <a:cs typeface="Times New Roman"/>
              </a:rPr>
              <a:t> </a:t>
            </a:r>
            <a:r>
              <a:rPr sz="2000" dirty="0">
                <a:latin typeface="Times New Roman"/>
                <a:cs typeface="Times New Roman"/>
              </a:rPr>
              <a:t>by</a:t>
            </a:r>
            <a:r>
              <a:rPr sz="2000" spc="120" dirty="0">
                <a:latin typeface="Times New Roman"/>
                <a:cs typeface="Times New Roman"/>
              </a:rPr>
              <a:t> </a:t>
            </a:r>
            <a:r>
              <a:rPr sz="2000" spc="-5" dirty="0">
                <a:latin typeface="Times New Roman"/>
                <a:cs typeface="Times New Roman"/>
              </a:rPr>
              <a:t>the</a:t>
            </a:r>
            <a:r>
              <a:rPr sz="2000" spc="135" dirty="0">
                <a:latin typeface="Times New Roman"/>
                <a:cs typeface="Times New Roman"/>
              </a:rPr>
              <a:t> </a:t>
            </a:r>
            <a:r>
              <a:rPr sz="2000" spc="-5" dirty="0">
                <a:latin typeface="Times New Roman"/>
                <a:cs typeface="Times New Roman"/>
              </a:rPr>
              <a:t>Internet,</a:t>
            </a:r>
            <a:r>
              <a:rPr sz="2000" spc="135" dirty="0">
                <a:latin typeface="Times New Roman"/>
                <a:cs typeface="Times New Roman"/>
              </a:rPr>
              <a:t> </a:t>
            </a:r>
            <a:r>
              <a:rPr sz="2000" dirty="0">
                <a:latin typeface="Times New Roman"/>
                <a:cs typeface="Times New Roman"/>
              </a:rPr>
              <a:t>a</a:t>
            </a:r>
            <a:r>
              <a:rPr sz="2000" spc="114" dirty="0">
                <a:latin typeface="Times New Roman"/>
                <a:cs typeface="Times New Roman"/>
              </a:rPr>
              <a:t> </a:t>
            </a:r>
            <a:r>
              <a:rPr sz="2000" dirty="0">
                <a:latin typeface="Times New Roman"/>
                <a:cs typeface="Times New Roman"/>
              </a:rPr>
              <a:t>new</a:t>
            </a:r>
            <a:r>
              <a:rPr sz="2000" spc="135" dirty="0">
                <a:latin typeface="Times New Roman"/>
                <a:cs typeface="Times New Roman"/>
              </a:rPr>
              <a:t> </a:t>
            </a:r>
            <a:r>
              <a:rPr sz="2000" spc="-5" dirty="0">
                <a:latin typeface="Times New Roman"/>
                <a:cs typeface="Times New Roman"/>
              </a:rPr>
              <a:t>delivery</a:t>
            </a:r>
            <a:r>
              <a:rPr sz="2000" spc="130" dirty="0">
                <a:latin typeface="Times New Roman"/>
                <a:cs typeface="Times New Roman"/>
              </a:rPr>
              <a:t> </a:t>
            </a:r>
            <a:r>
              <a:rPr sz="2000" spc="-5" dirty="0">
                <a:latin typeface="Times New Roman"/>
                <a:cs typeface="Times New Roman"/>
              </a:rPr>
              <a:t>channel</a:t>
            </a:r>
            <a:r>
              <a:rPr sz="2000" spc="120" dirty="0">
                <a:latin typeface="Times New Roman"/>
                <a:cs typeface="Times New Roman"/>
              </a:rPr>
              <a:t> </a:t>
            </a:r>
            <a:r>
              <a:rPr sz="2000" spc="-5" dirty="0">
                <a:latin typeface="Times New Roman"/>
                <a:cs typeface="Times New Roman"/>
              </a:rPr>
              <a:t>for</a:t>
            </a:r>
            <a:r>
              <a:rPr sz="2000" spc="125" dirty="0">
                <a:latin typeface="Times New Roman"/>
                <a:cs typeface="Times New Roman"/>
              </a:rPr>
              <a:t> </a:t>
            </a:r>
            <a:r>
              <a:rPr sz="2000" spc="-5" dirty="0">
                <a:latin typeface="Times New Roman"/>
                <a:cs typeface="Times New Roman"/>
              </a:rPr>
              <a:t>banking</a:t>
            </a:r>
            <a:r>
              <a:rPr sz="2000" spc="140" dirty="0">
                <a:latin typeface="Times New Roman"/>
                <a:cs typeface="Times New Roman"/>
              </a:rPr>
              <a:t> </a:t>
            </a:r>
            <a:r>
              <a:rPr sz="2000" spc="-5" dirty="0">
                <a:latin typeface="Times New Roman"/>
                <a:cs typeface="Times New Roman"/>
              </a:rPr>
              <a:t>services </a:t>
            </a:r>
            <a:r>
              <a:rPr sz="2000" spc="-484" dirty="0">
                <a:latin typeface="Times New Roman"/>
                <a:cs typeface="Times New Roman"/>
              </a:rPr>
              <a:t> </a:t>
            </a:r>
            <a:r>
              <a:rPr sz="2000" dirty="0">
                <a:latin typeface="Times New Roman"/>
                <a:cs typeface="Times New Roman"/>
              </a:rPr>
              <a:t>that</a:t>
            </a:r>
            <a:r>
              <a:rPr sz="2000" spc="-15" dirty="0">
                <a:latin typeface="Times New Roman"/>
                <a:cs typeface="Times New Roman"/>
              </a:rPr>
              <a:t> </a:t>
            </a:r>
            <a:r>
              <a:rPr sz="2000" dirty="0">
                <a:latin typeface="Times New Roman"/>
                <a:cs typeface="Times New Roman"/>
              </a:rPr>
              <a:t>benefits</a:t>
            </a:r>
            <a:r>
              <a:rPr sz="2000" spc="-40" dirty="0">
                <a:latin typeface="Times New Roman"/>
                <a:cs typeface="Times New Roman"/>
              </a:rPr>
              <a:t> </a:t>
            </a:r>
            <a:r>
              <a:rPr sz="2000" dirty="0">
                <a:latin typeface="Times New Roman"/>
                <a:cs typeface="Times New Roman"/>
              </a:rPr>
              <a:t>both</a:t>
            </a:r>
            <a:r>
              <a:rPr sz="2000" spc="-20" dirty="0">
                <a:latin typeface="Times New Roman"/>
                <a:cs typeface="Times New Roman"/>
              </a:rPr>
              <a:t> </a:t>
            </a:r>
            <a:r>
              <a:rPr sz="2000" spc="-5" dirty="0">
                <a:latin typeface="Times New Roman"/>
                <a:cs typeface="Times New Roman"/>
              </a:rPr>
              <a:t>customers</a:t>
            </a:r>
            <a:r>
              <a:rPr sz="2000" spc="-30" dirty="0">
                <a:latin typeface="Times New Roman"/>
                <a:cs typeface="Times New Roman"/>
              </a:rPr>
              <a:t> </a:t>
            </a:r>
            <a:r>
              <a:rPr sz="2000" dirty="0">
                <a:latin typeface="Times New Roman"/>
                <a:cs typeface="Times New Roman"/>
              </a:rPr>
              <a:t>and banks.</a:t>
            </a:r>
            <a:endParaRPr lang="en-US" sz="2000" dirty="0">
              <a:latin typeface="Times New Roman"/>
              <a:cs typeface="Times New Roman"/>
            </a:endParaRPr>
          </a:p>
          <a:p>
            <a:pPr marL="104139" marR="5715" indent="-91440">
              <a:lnSpc>
                <a:spcPct val="150000"/>
              </a:lnSpc>
              <a:spcBef>
                <a:spcPts val="1395"/>
              </a:spcBef>
              <a:buClr>
                <a:srgbClr val="C00000"/>
              </a:buClr>
              <a:buFont typeface="Wingdings"/>
              <a:buChar char=""/>
              <a:tabLst>
                <a:tab pos="304165" algn="l"/>
              </a:tabLst>
            </a:pPr>
            <a:r>
              <a:rPr lang="en-US" sz="2000" b="0" i="0" dirty="0">
                <a:solidFill>
                  <a:srgbClr val="040C28"/>
                </a:solidFill>
                <a:effectLst/>
                <a:latin typeface="Google Sans"/>
              </a:rPr>
              <a:t>Easy access to financial and non-financial banking products/services</a:t>
            </a:r>
            <a:r>
              <a:rPr lang="en-US" sz="2000" b="0" i="0" dirty="0">
                <a:solidFill>
                  <a:srgbClr val="202124"/>
                </a:solidFill>
                <a:effectLst/>
                <a:latin typeface="Google Sans"/>
              </a:rPr>
              <a:t>.</a:t>
            </a:r>
            <a:endParaRPr lang="en-US" sz="20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7763" y="396265"/>
            <a:ext cx="11417300" cy="6086475"/>
            <a:chOff x="397763" y="396265"/>
            <a:chExt cx="11417300" cy="6086475"/>
          </a:xfrm>
        </p:grpSpPr>
        <p:pic>
          <p:nvPicPr>
            <p:cNvPr id="3" name="object 3"/>
            <p:cNvPicPr/>
            <p:nvPr/>
          </p:nvPicPr>
          <p:blipFill>
            <a:blip r:embed="rId2" cstate="print"/>
            <a:stretch>
              <a:fillRect/>
            </a:stretch>
          </p:blipFill>
          <p:spPr>
            <a:xfrm>
              <a:off x="397763" y="396265"/>
              <a:ext cx="11417046" cy="6086094"/>
            </a:xfrm>
            <a:prstGeom prst="rect">
              <a:avLst/>
            </a:prstGeom>
          </p:spPr>
        </p:pic>
        <p:sp>
          <p:nvSpPr>
            <p:cNvPr id="4" name="object 4"/>
            <p:cNvSpPr/>
            <p:nvPr/>
          </p:nvSpPr>
          <p:spPr>
            <a:xfrm>
              <a:off x="635507" y="633984"/>
              <a:ext cx="10921365" cy="5590540"/>
            </a:xfrm>
            <a:custGeom>
              <a:avLst/>
              <a:gdLst/>
              <a:ahLst/>
              <a:cxnLst/>
              <a:rect l="l" t="t" r="r" b="b"/>
              <a:pathLst>
                <a:path w="10921365" h="5590540">
                  <a:moveTo>
                    <a:pt x="10920984" y="0"/>
                  </a:moveTo>
                  <a:lnTo>
                    <a:pt x="0" y="0"/>
                  </a:lnTo>
                  <a:lnTo>
                    <a:pt x="0" y="5590032"/>
                  </a:lnTo>
                  <a:lnTo>
                    <a:pt x="10920984" y="5590032"/>
                  </a:lnTo>
                  <a:lnTo>
                    <a:pt x="10920984" y="0"/>
                  </a:lnTo>
                  <a:close/>
                </a:path>
              </a:pathLst>
            </a:custGeom>
            <a:solidFill>
              <a:srgbClr val="F6F8FF"/>
            </a:solidFill>
          </p:spPr>
          <p:txBody>
            <a:bodyPr wrap="square" lIns="0" tIns="0" rIns="0" bIns="0" rtlCol="0"/>
            <a:lstStyle/>
            <a:p>
              <a:endParaRPr/>
            </a:p>
          </p:txBody>
        </p:sp>
      </p:grpSp>
      <p:sp>
        <p:nvSpPr>
          <p:cNvPr id="5" name="object 5"/>
          <p:cNvSpPr txBox="1"/>
          <p:nvPr/>
        </p:nvSpPr>
        <p:spPr>
          <a:xfrm>
            <a:off x="1417447" y="1630426"/>
            <a:ext cx="9936353" cy="3202608"/>
          </a:xfrm>
          <a:prstGeom prst="rect">
            <a:avLst/>
          </a:prstGeom>
        </p:spPr>
        <p:txBody>
          <a:bodyPr vert="horz" wrap="square" lIns="0" tIns="13335" rIns="0" bIns="0" rtlCol="0">
            <a:spAutoFit/>
          </a:bodyPr>
          <a:lstStyle/>
          <a:p>
            <a:pPr marL="12700">
              <a:lnSpc>
                <a:spcPct val="100000"/>
              </a:lnSpc>
              <a:spcBef>
                <a:spcPts val="105"/>
              </a:spcBef>
            </a:pPr>
            <a:r>
              <a:rPr sz="2000" b="1" dirty="0">
                <a:latin typeface="Times New Roman"/>
                <a:cs typeface="Times New Roman"/>
              </a:rPr>
              <a:t>ANGULAR</a:t>
            </a:r>
            <a:r>
              <a:rPr sz="2000" b="1" spc="-45" dirty="0">
                <a:latin typeface="Times New Roman"/>
                <a:cs typeface="Times New Roman"/>
              </a:rPr>
              <a:t> </a:t>
            </a:r>
            <a:r>
              <a:rPr sz="2000" b="1" spc="-20" dirty="0">
                <a:latin typeface="Times New Roman"/>
                <a:cs typeface="Times New Roman"/>
              </a:rPr>
              <a:t>IMPLEMENTATION:</a:t>
            </a:r>
            <a:endParaRPr sz="2000" dirty="0">
              <a:latin typeface="Times New Roman"/>
              <a:cs typeface="Times New Roman"/>
            </a:endParaRPr>
          </a:p>
          <a:p>
            <a:pPr marL="12700" marR="5080" indent="822960">
              <a:lnSpc>
                <a:spcPct val="160000"/>
              </a:lnSpc>
            </a:pPr>
            <a:r>
              <a:rPr sz="2000" dirty="0">
                <a:latin typeface="Times New Roman"/>
                <a:cs typeface="Times New Roman"/>
              </a:rPr>
              <a:t>Angular</a:t>
            </a:r>
            <a:r>
              <a:rPr sz="2000" spc="-40" dirty="0">
                <a:latin typeface="Times New Roman"/>
                <a:cs typeface="Times New Roman"/>
              </a:rPr>
              <a:t> </a:t>
            </a:r>
            <a:r>
              <a:rPr sz="2000" dirty="0">
                <a:latin typeface="Times New Roman"/>
                <a:cs typeface="Times New Roman"/>
              </a:rPr>
              <a:t>is used</a:t>
            </a:r>
            <a:r>
              <a:rPr sz="2000" spc="-25"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develop</a:t>
            </a:r>
            <a:r>
              <a:rPr sz="2000" spc="-25" dirty="0">
                <a:latin typeface="Times New Roman"/>
                <a:cs typeface="Times New Roman"/>
              </a:rPr>
              <a:t> </a:t>
            </a:r>
            <a:r>
              <a:rPr sz="2000" dirty="0">
                <a:latin typeface="Times New Roman"/>
                <a:cs typeface="Times New Roman"/>
              </a:rPr>
              <a:t>the</a:t>
            </a:r>
            <a:r>
              <a:rPr sz="2000" spc="-5" dirty="0">
                <a:latin typeface="Times New Roman"/>
                <a:cs typeface="Times New Roman"/>
              </a:rPr>
              <a:t> </a:t>
            </a:r>
            <a:r>
              <a:rPr sz="2000" dirty="0">
                <a:latin typeface="Times New Roman"/>
                <a:cs typeface="Times New Roman"/>
              </a:rPr>
              <a:t>frontend</a:t>
            </a:r>
            <a:r>
              <a:rPr sz="2000" spc="-45" dirty="0">
                <a:latin typeface="Times New Roman"/>
                <a:cs typeface="Times New Roman"/>
              </a:rPr>
              <a:t> </a:t>
            </a:r>
            <a:r>
              <a:rPr sz="2000" dirty="0">
                <a:latin typeface="Times New Roman"/>
                <a:cs typeface="Times New Roman"/>
              </a:rPr>
              <a:t>application.</a:t>
            </a:r>
            <a:r>
              <a:rPr sz="2000" spc="-150" dirty="0">
                <a:latin typeface="Times New Roman"/>
                <a:cs typeface="Times New Roman"/>
              </a:rPr>
              <a:t> </a:t>
            </a:r>
            <a:r>
              <a:rPr sz="2000" dirty="0">
                <a:latin typeface="Times New Roman"/>
                <a:cs typeface="Times New Roman"/>
              </a:rPr>
              <a:t>As</a:t>
            </a:r>
            <a:r>
              <a:rPr sz="2000" spc="5" dirty="0">
                <a:latin typeface="Times New Roman"/>
                <a:cs typeface="Times New Roman"/>
              </a:rPr>
              <a:t> </a:t>
            </a:r>
            <a:r>
              <a:rPr sz="2000" dirty="0">
                <a:latin typeface="Times New Roman"/>
                <a:cs typeface="Times New Roman"/>
              </a:rPr>
              <a:t>a</a:t>
            </a:r>
            <a:r>
              <a:rPr sz="2000" spc="-15" dirty="0">
                <a:latin typeface="Times New Roman"/>
                <a:cs typeface="Times New Roman"/>
              </a:rPr>
              <a:t> </a:t>
            </a:r>
            <a:r>
              <a:rPr sz="2000" dirty="0">
                <a:latin typeface="Times New Roman"/>
                <a:cs typeface="Times New Roman"/>
              </a:rPr>
              <a:t>framework,</a:t>
            </a:r>
            <a:r>
              <a:rPr sz="2000" spc="-135" dirty="0">
                <a:latin typeface="Times New Roman"/>
                <a:cs typeface="Times New Roman"/>
              </a:rPr>
              <a:t> </a:t>
            </a:r>
            <a:r>
              <a:rPr sz="2000" dirty="0">
                <a:latin typeface="Times New Roman"/>
                <a:cs typeface="Times New Roman"/>
              </a:rPr>
              <a:t>Angular</a:t>
            </a:r>
            <a:r>
              <a:rPr sz="2000" spc="-40" dirty="0">
                <a:latin typeface="Times New Roman"/>
                <a:cs typeface="Times New Roman"/>
              </a:rPr>
              <a:t> </a:t>
            </a:r>
            <a:r>
              <a:rPr sz="2000" dirty="0">
                <a:latin typeface="Times New Roman"/>
                <a:cs typeface="Times New Roman"/>
              </a:rPr>
              <a:t>has </a:t>
            </a:r>
            <a:r>
              <a:rPr sz="2000" spc="-5" dirty="0">
                <a:latin typeface="Times New Roman"/>
                <a:cs typeface="Times New Roman"/>
              </a:rPr>
              <a:t>clear </a:t>
            </a:r>
            <a:r>
              <a:rPr sz="2000" spc="-484" dirty="0">
                <a:latin typeface="Times New Roman"/>
                <a:cs typeface="Times New Roman"/>
              </a:rPr>
              <a:t> </a:t>
            </a:r>
            <a:r>
              <a:rPr sz="2000" dirty="0">
                <a:latin typeface="Times New Roman"/>
                <a:cs typeface="Times New Roman"/>
              </a:rPr>
              <a:t>advantages</a:t>
            </a:r>
            <a:r>
              <a:rPr sz="2000" spc="-45" dirty="0">
                <a:latin typeface="Times New Roman"/>
                <a:cs typeface="Times New Roman"/>
              </a:rPr>
              <a:t> </a:t>
            </a:r>
            <a:r>
              <a:rPr sz="2000" dirty="0">
                <a:latin typeface="Times New Roman"/>
                <a:cs typeface="Times New Roman"/>
              </a:rPr>
              <a:t>while</a:t>
            </a:r>
            <a:r>
              <a:rPr sz="2000" spc="-5" dirty="0">
                <a:latin typeface="Times New Roman"/>
                <a:cs typeface="Times New Roman"/>
              </a:rPr>
              <a:t> </a:t>
            </a:r>
            <a:r>
              <a:rPr sz="2000" dirty="0">
                <a:latin typeface="Times New Roman"/>
                <a:cs typeface="Times New Roman"/>
              </a:rPr>
              <a:t>providing</a:t>
            </a:r>
            <a:r>
              <a:rPr sz="2000" spc="-3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dirty="0">
                <a:latin typeface="Times New Roman"/>
                <a:cs typeface="Times New Roman"/>
              </a:rPr>
              <a:t>standard</a:t>
            </a:r>
            <a:r>
              <a:rPr sz="2000" spc="-40" dirty="0">
                <a:latin typeface="Times New Roman"/>
                <a:cs typeface="Times New Roman"/>
              </a:rPr>
              <a:t> </a:t>
            </a:r>
            <a:r>
              <a:rPr sz="2000" dirty="0">
                <a:latin typeface="Times New Roman"/>
                <a:cs typeface="Times New Roman"/>
              </a:rPr>
              <a:t>structure</a:t>
            </a:r>
            <a:r>
              <a:rPr sz="2000" spc="-40" dirty="0">
                <a:latin typeface="Times New Roman"/>
                <a:cs typeface="Times New Roman"/>
              </a:rPr>
              <a:t> </a:t>
            </a:r>
            <a:r>
              <a:rPr sz="2000" dirty="0">
                <a:latin typeface="Times New Roman"/>
                <a:cs typeface="Times New Roman"/>
              </a:rPr>
              <a:t>for</a:t>
            </a:r>
            <a:r>
              <a:rPr sz="2000" spc="-10" dirty="0">
                <a:latin typeface="Times New Roman"/>
                <a:cs typeface="Times New Roman"/>
              </a:rPr>
              <a:t> </a:t>
            </a:r>
            <a:r>
              <a:rPr sz="2000" dirty="0">
                <a:latin typeface="Times New Roman"/>
                <a:cs typeface="Times New Roman"/>
              </a:rPr>
              <a:t>developers</a:t>
            </a:r>
            <a:r>
              <a:rPr sz="2000" spc="-40"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dirty="0">
                <a:latin typeface="Times New Roman"/>
                <a:cs typeface="Times New Roman"/>
              </a:rPr>
              <a:t>work</a:t>
            </a:r>
            <a:r>
              <a:rPr sz="2000" spc="-15" dirty="0">
                <a:latin typeface="Times New Roman"/>
                <a:cs typeface="Times New Roman"/>
              </a:rPr>
              <a:t> </a:t>
            </a:r>
            <a:r>
              <a:rPr sz="2000" dirty="0">
                <a:latin typeface="Times New Roman"/>
                <a:cs typeface="Times New Roman"/>
              </a:rPr>
              <a:t>with.</a:t>
            </a:r>
            <a:r>
              <a:rPr sz="2000" spc="-135" dirty="0">
                <a:latin typeface="Times New Roman"/>
                <a:cs typeface="Times New Roman"/>
              </a:rPr>
              <a:t> </a:t>
            </a:r>
            <a:r>
              <a:rPr sz="2000" dirty="0">
                <a:latin typeface="Times New Roman"/>
                <a:cs typeface="Times New Roman"/>
              </a:rPr>
              <a:t>Angular</a:t>
            </a:r>
            <a:r>
              <a:rPr sz="2000" spc="-25" dirty="0">
                <a:latin typeface="Times New Roman"/>
                <a:cs typeface="Times New Roman"/>
              </a:rPr>
              <a:t> </a:t>
            </a:r>
            <a:r>
              <a:rPr sz="2000" dirty="0">
                <a:latin typeface="Times New Roman"/>
                <a:cs typeface="Times New Roman"/>
              </a:rPr>
              <a:t>is</a:t>
            </a:r>
          </a:p>
          <a:p>
            <a:pPr marL="12700">
              <a:lnSpc>
                <a:spcPct val="100000"/>
              </a:lnSpc>
              <a:spcBef>
                <a:spcPts val="1440"/>
              </a:spcBef>
            </a:pPr>
            <a:r>
              <a:rPr sz="2000" dirty="0">
                <a:latin typeface="Times New Roman"/>
                <a:cs typeface="Times New Roman"/>
              </a:rPr>
              <a:t>a frontend</a:t>
            </a:r>
            <a:r>
              <a:rPr sz="2000" spc="-25" dirty="0">
                <a:latin typeface="Times New Roman"/>
                <a:cs typeface="Times New Roman"/>
              </a:rPr>
              <a:t> </a:t>
            </a:r>
            <a:r>
              <a:rPr sz="2000" dirty="0">
                <a:latin typeface="Times New Roman"/>
                <a:cs typeface="Times New Roman"/>
              </a:rPr>
              <a:t>framework</a:t>
            </a:r>
            <a:r>
              <a:rPr sz="2000" spc="-20" dirty="0">
                <a:latin typeface="Times New Roman"/>
                <a:cs typeface="Times New Roman"/>
              </a:rPr>
              <a:t> </a:t>
            </a:r>
            <a:r>
              <a:rPr sz="2000" dirty="0">
                <a:latin typeface="Times New Roman"/>
                <a:cs typeface="Times New Roman"/>
              </a:rPr>
              <a:t>that</a:t>
            </a:r>
            <a:r>
              <a:rPr sz="2000" spc="-20" dirty="0">
                <a:latin typeface="Times New Roman"/>
                <a:cs typeface="Times New Roman"/>
              </a:rPr>
              <a:t> </a:t>
            </a:r>
            <a:r>
              <a:rPr sz="2000" dirty="0">
                <a:latin typeface="Times New Roman"/>
                <a:cs typeface="Times New Roman"/>
              </a:rPr>
              <a:t>allows</a:t>
            </a:r>
            <a:r>
              <a:rPr sz="2000" spc="-10" dirty="0">
                <a:latin typeface="Times New Roman"/>
                <a:cs typeface="Times New Roman"/>
              </a:rPr>
              <a:t> </a:t>
            </a:r>
            <a:r>
              <a:rPr sz="2000" dirty="0">
                <a:latin typeface="Times New Roman"/>
                <a:cs typeface="Times New Roman"/>
              </a:rPr>
              <a:t>developers</a:t>
            </a:r>
            <a:r>
              <a:rPr sz="2000" spc="-40" dirty="0">
                <a:latin typeface="Times New Roman"/>
                <a:cs typeface="Times New Roman"/>
              </a:rPr>
              <a:t> </a:t>
            </a:r>
            <a:r>
              <a:rPr sz="2000" dirty="0">
                <a:latin typeface="Times New Roman"/>
                <a:cs typeface="Times New Roman"/>
              </a:rPr>
              <a:t>to</a:t>
            </a:r>
            <a:r>
              <a:rPr sz="2000" spc="-5" dirty="0">
                <a:latin typeface="Times New Roman"/>
                <a:cs typeface="Times New Roman"/>
              </a:rPr>
              <a:t> </a:t>
            </a:r>
            <a:r>
              <a:rPr sz="2000" dirty="0">
                <a:latin typeface="Times New Roman"/>
                <a:cs typeface="Times New Roman"/>
              </a:rPr>
              <a:t>write</a:t>
            </a:r>
            <a:r>
              <a:rPr sz="2000" spc="-20" dirty="0">
                <a:latin typeface="Times New Roman"/>
                <a:cs typeface="Times New Roman"/>
              </a:rPr>
              <a:t> </a:t>
            </a:r>
            <a:r>
              <a:rPr sz="2000" dirty="0">
                <a:latin typeface="Times New Roman"/>
                <a:cs typeface="Times New Roman"/>
              </a:rPr>
              <a:t>once</a:t>
            </a:r>
            <a:r>
              <a:rPr sz="2000" spc="-20" dirty="0">
                <a:latin typeface="Times New Roman"/>
                <a:cs typeface="Times New Roman"/>
              </a:rPr>
              <a:t> </a:t>
            </a:r>
            <a:r>
              <a:rPr sz="2000" dirty="0">
                <a:latin typeface="Times New Roman"/>
                <a:cs typeface="Times New Roman"/>
              </a:rPr>
              <a:t>and</a:t>
            </a:r>
            <a:r>
              <a:rPr sz="2000" spc="5" dirty="0">
                <a:latin typeface="Times New Roman"/>
                <a:cs typeface="Times New Roman"/>
              </a:rPr>
              <a:t> </a:t>
            </a:r>
            <a:r>
              <a:rPr sz="2000" dirty="0">
                <a:latin typeface="Times New Roman"/>
                <a:cs typeface="Times New Roman"/>
              </a:rPr>
              <a:t>deploy</a:t>
            </a:r>
            <a:r>
              <a:rPr sz="2000" spc="-35"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spc="-5" dirty="0">
                <a:latin typeface="Times New Roman"/>
                <a:cs typeface="Times New Roman"/>
              </a:rPr>
              <a:t>multiple platforms.</a:t>
            </a:r>
            <a:endParaRPr sz="2000" dirty="0">
              <a:latin typeface="Times New Roman"/>
              <a:cs typeface="Times New Roman"/>
            </a:endParaRPr>
          </a:p>
          <a:p>
            <a:pPr marL="12700">
              <a:lnSpc>
                <a:spcPct val="100000"/>
              </a:lnSpc>
              <a:spcBef>
                <a:spcPts val="1445"/>
              </a:spcBef>
            </a:pPr>
            <a:r>
              <a:rPr sz="2000" b="1" dirty="0">
                <a:latin typeface="Times New Roman"/>
                <a:cs typeface="Times New Roman"/>
              </a:rPr>
              <a:t>SPRINGBOOT</a:t>
            </a:r>
            <a:r>
              <a:rPr sz="2000" b="1" spc="-95" dirty="0">
                <a:latin typeface="Times New Roman"/>
                <a:cs typeface="Times New Roman"/>
              </a:rPr>
              <a:t> </a:t>
            </a:r>
            <a:r>
              <a:rPr sz="2000" b="1" spc="-20" dirty="0">
                <a:latin typeface="Times New Roman"/>
                <a:cs typeface="Times New Roman"/>
              </a:rPr>
              <a:t>IMPLEMENTATION:</a:t>
            </a:r>
            <a:endParaRPr sz="2000" dirty="0">
              <a:latin typeface="Times New Roman"/>
              <a:cs typeface="Times New Roman"/>
            </a:endParaRPr>
          </a:p>
          <a:p>
            <a:pPr marL="12700" marR="127000" indent="822960">
              <a:lnSpc>
                <a:spcPct val="160000"/>
              </a:lnSpc>
            </a:pPr>
            <a:r>
              <a:rPr sz="2000" dirty="0">
                <a:latin typeface="Times New Roman"/>
                <a:cs typeface="Times New Roman"/>
              </a:rPr>
              <a:t>Springboot</a:t>
            </a:r>
            <a:r>
              <a:rPr sz="2000" spc="459" dirty="0">
                <a:latin typeface="Times New Roman"/>
                <a:cs typeface="Times New Roman"/>
              </a:rPr>
              <a:t> </a:t>
            </a:r>
            <a:r>
              <a:rPr sz="2000" dirty="0">
                <a:latin typeface="Times New Roman"/>
                <a:cs typeface="Times New Roman"/>
              </a:rPr>
              <a:t>is</a:t>
            </a:r>
            <a:r>
              <a:rPr sz="2000" spc="-15" dirty="0">
                <a:latin typeface="Times New Roman"/>
                <a:cs typeface="Times New Roman"/>
              </a:rPr>
              <a:t> </a:t>
            </a:r>
            <a:r>
              <a:rPr sz="2000" dirty="0">
                <a:latin typeface="Times New Roman"/>
                <a:cs typeface="Times New Roman"/>
              </a:rPr>
              <a:t>used</a:t>
            </a:r>
            <a:r>
              <a:rPr sz="2000" spc="-15" dirty="0">
                <a:latin typeface="Times New Roman"/>
                <a:cs typeface="Times New Roman"/>
              </a:rPr>
              <a:t> </a:t>
            </a:r>
            <a:r>
              <a:rPr sz="2000" dirty="0">
                <a:latin typeface="Times New Roman"/>
                <a:cs typeface="Times New Roman"/>
              </a:rPr>
              <a:t>perform</a:t>
            </a:r>
            <a:r>
              <a:rPr sz="2000" spc="-4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backend</a:t>
            </a:r>
            <a:r>
              <a:rPr sz="2000" spc="-20" dirty="0">
                <a:latin typeface="Times New Roman"/>
                <a:cs typeface="Times New Roman"/>
              </a:rPr>
              <a:t> </a:t>
            </a:r>
            <a:r>
              <a:rPr sz="2000" dirty="0">
                <a:latin typeface="Times New Roman"/>
                <a:cs typeface="Times New Roman"/>
              </a:rPr>
              <a:t>application.</a:t>
            </a:r>
            <a:r>
              <a:rPr sz="2000" spc="-35" dirty="0">
                <a:latin typeface="Times New Roman"/>
                <a:cs typeface="Times New Roman"/>
              </a:rPr>
              <a:t> </a:t>
            </a:r>
            <a:r>
              <a:rPr sz="2000" dirty="0">
                <a:latin typeface="Times New Roman"/>
                <a:cs typeface="Times New Roman"/>
              </a:rPr>
              <a:t>It</a:t>
            </a:r>
            <a:r>
              <a:rPr sz="2000" spc="-25" dirty="0">
                <a:latin typeface="Times New Roman"/>
                <a:cs typeface="Times New Roman"/>
              </a:rPr>
              <a:t> </a:t>
            </a:r>
            <a:r>
              <a:rPr sz="2000" dirty="0">
                <a:latin typeface="Times New Roman"/>
                <a:cs typeface="Times New Roman"/>
              </a:rPr>
              <a:t>is</a:t>
            </a:r>
            <a:r>
              <a:rPr sz="2000" spc="-15" dirty="0">
                <a:latin typeface="Times New Roman"/>
                <a:cs typeface="Times New Roman"/>
              </a:rPr>
              <a:t> </a:t>
            </a:r>
            <a:r>
              <a:rPr sz="2000" dirty="0">
                <a:latin typeface="Times New Roman"/>
                <a:cs typeface="Times New Roman"/>
              </a:rPr>
              <a:t>used</a:t>
            </a:r>
            <a:r>
              <a:rPr sz="2000" spc="-15"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develop</a:t>
            </a:r>
            <a:r>
              <a:rPr sz="2000" spc="-25" dirty="0">
                <a:latin typeface="Times New Roman"/>
                <a:cs typeface="Times New Roman"/>
              </a:rPr>
              <a:t> </a:t>
            </a:r>
            <a:r>
              <a:rPr sz="2000" dirty="0">
                <a:latin typeface="Times New Roman"/>
                <a:cs typeface="Times New Roman"/>
              </a:rPr>
              <a:t>the</a:t>
            </a:r>
            <a:r>
              <a:rPr sz="2000" spc="-130" dirty="0">
                <a:latin typeface="Times New Roman"/>
                <a:cs typeface="Times New Roman"/>
              </a:rPr>
              <a:t> </a:t>
            </a:r>
            <a:r>
              <a:rPr lang="en-US" sz="2000" spc="-130" dirty="0">
                <a:latin typeface="Times New Roman"/>
                <a:cs typeface="Times New Roman"/>
              </a:rPr>
              <a:t> </a:t>
            </a:r>
            <a:r>
              <a:rPr sz="2000" dirty="0">
                <a:latin typeface="Times New Roman"/>
                <a:cs typeface="Times New Roman"/>
              </a:rPr>
              <a:t>API</a:t>
            </a:r>
            <a:r>
              <a:rPr sz="2000" spc="5" dirty="0">
                <a:latin typeface="Times New Roman"/>
                <a:cs typeface="Times New Roman"/>
              </a:rPr>
              <a:t> </a:t>
            </a:r>
            <a:r>
              <a:rPr sz="2000" spc="-5" dirty="0">
                <a:latin typeface="Times New Roman"/>
                <a:cs typeface="Times New Roman"/>
              </a:rPr>
              <a:t>and </a:t>
            </a:r>
            <a:r>
              <a:rPr sz="2000" spc="-484" dirty="0">
                <a:latin typeface="Times New Roman"/>
                <a:cs typeface="Times New Roman"/>
              </a:rPr>
              <a:t> </a:t>
            </a:r>
            <a:r>
              <a:rPr sz="2000" dirty="0">
                <a:latin typeface="Times New Roman"/>
                <a:cs typeface="Times New Roman"/>
              </a:rPr>
              <a:t>operations</a:t>
            </a:r>
            <a:r>
              <a:rPr sz="2000" spc="-45" dirty="0">
                <a:latin typeface="Times New Roman"/>
                <a:cs typeface="Times New Roman"/>
              </a:rPr>
              <a:t> </a:t>
            </a:r>
            <a:r>
              <a:rPr sz="2000" spc="-5" dirty="0">
                <a:latin typeface="Times New Roman"/>
                <a:cs typeface="Times New Roman"/>
              </a:rPr>
              <a:t>like</a:t>
            </a:r>
            <a:r>
              <a:rPr sz="2000" dirty="0">
                <a:latin typeface="Times New Roman"/>
                <a:cs typeface="Times New Roman"/>
              </a:rPr>
              <a:t> add,</a:t>
            </a:r>
            <a:r>
              <a:rPr sz="2000" spc="-15" dirty="0">
                <a:latin typeface="Times New Roman"/>
                <a:cs typeface="Times New Roman"/>
              </a:rPr>
              <a:t> </a:t>
            </a:r>
            <a:r>
              <a:rPr sz="2000" dirty="0">
                <a:latin typeface="Times New Roman"/>
                <a:cs typeface="Times New Roman"/>
              </a:rPr>
              <a:t>update,</a:t>
            </a:r>
            <a:r>
              <a:rPr sz="2000" spc="-35" dirty="0">
                <a:latin typeface="Times New Roman"/>
                <a:cs typeface="Times New Roman"/>
              </a:rPr>
              <a:t> </a:t>
            </a:r>
            <a:r>
              <a:rPr sz="2000" spc="-5" dirty="0">
                <a:latin typeface="Times New Roman"/>
                <a:cs typeface="Times New Roman"/>
              </a:rPr>
              <a:t>delete</a:t>
            </a:r>
            <a:r>
              <a:rPr sz="2000" spc="-10" dirty="0">
                <a:latin typeface="Times New Roman"/>
                <a:cs typeface="Times New Roman"/>
              </a:rPr>
              <a:t> </a:t>
            </a:r>
            <a:r>
              <a:rPr sz="2000" dirty="0">
                <a:latin typeface="Times New Roman"/>
                <a:cs typeface="Times New Roman"/>
              </a:rPr>
              <a:t>and</a:t>
            </a:r>
            <a:r>
              <a:rPr sz="2000" spc="-10" dirty="0">
                <a:latin typeface="Times New Roman"/>
                <a:cs typeface="Times New Roman"/>
              </a:rPr>
              <a:t> </a:t>
            </a:r>
            <a:r>
              <a:rPr sz="2000" dirty="0">
                <a:latin typeface="Times New Roman"/>
                <a:cs typeface="Times New Roman"/>
              </a:rPr>
              <a:t>vie</a:t>
            </a:r>
            <a:r>
              <a:rPr lang="en-US" sz="2000" dirty="0">
                <a:latin typeface="Times New Roman"/>
                <a:cs typeface="Times New Roman"/>
              </a:rPr>
              <a:t>w. It also help in </a:t>
            </a:r>
            <a:r>
              <a:rPr sz="2000" dirty="0">
                <a:latin typeface="Times New Roman"/>
                <a:cs typeface="Times New Roman"/>
              </a:rPr>
              <a:t>connecting</a:t>
            </a:r>
            <a:r>
              <a:rPr sz="2000" spc="-30" dirty="0">
                <a:latin typeface="Times New Roman"/>
                <a:cs typeface="Times New Roman"/>
              </a:rPr>
              <a:t> </a:t>
            </a:r>
            <a:r>
              <a:rPr sz="2000" dirty="0">
                <a:latin typeface="Times New Roman"/>
                <a:cs typeface="Times New Roman"/>
              </a:rPr>
              <a:t>to</a:t>
            </a:r>
            <a:r>
              <a:rPr sz="2000" spc="-10" dirty="0">
                <a:latin typeface="Times New Roman"/>
                <a:cs typeface="Times New Roman"/>
              </a:rPr>
              <a:t> </a:t>
            </a:r>
            <a:r>
              <a:rPr sz="2000" dirty="0">
                <a:latin typeface="Times New Roman"/>
                <a:cs typeface="Times New Roman"/>
              </a:rPr>
              <a:t>MYSQL</a:t>
            </a:r>
            <a:r>
              <a:rPr sz="2000" spc="-95" dirty="0">
                <a:latin typeface="Times New Roman"/>
                <a:cs typeface="Times New Roman"/>
              </a:rPr>
              <a:t> </a:t>
            </a:r>
            <a:r>
              <a:rPr lang="en-US" sz="2000" spc="-95" dirty="0">
                <a:latin typeface="Times New Roman"/>
                <a:cs typeface="Times New Roman"/>
              </a:rPr>
              <a:t>D</a:t>
            </a:r>
            <a:r>
              <a:rPr sz="2000" dirty="0">
                <a:latin typeface="Times New Roman"/>
                <a:cs typeface="Times New Roman"/>
              </a:rPr>
              <a:t>atabase.</a:t>
            </a:r>
          </a:p>
        </p:txBody>
      </p:sp>
      <p:sp>
        <p:nvSpPr>
          <p:cNvPr id="6" name="object 6"/>
          <p:cNvSpPr txBox="1">
            <a:spLocks noGrp="1"/>
          </p:cNvSpPr>
          <p:nvPr>
            <p:ph type="title"/>
          </p:nvPr>
        </p:nvSpPr>
        <p:spPr>
          <a:xfrm>
            <a:off x="1176324" y="987628"/>
            <a:ext cx="3396615" cy="452120"/>
          </a:xfrm>
          <a:prstGeom prst="rect">
            <a:avLst/>
          </a:prstGeom>
        </p:spPr>
        <p:txBody>
          <a:bodyPr vert="horz" wrap="square" lIns="0" tIns="12065" rIns="0" bIns="0" rtlCol="0">
            <a:spAutoFit/>
          </a:bodyPr>
          <a:lstStyle/>
          <a:p>
            <a:pPr marL="12700">
              <a:lnSpc>
                <a:spcPct val="100000"/>
              </a:lnSpc>
              <a:spcBef>
                <a:spcPts val="95"/>
              </a:spcBef>
            </a:pPr>
            <a:r>
              <a:rPr spc="-80" dirty="0"/>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TotalTime>
  <Words>1043</Words>
  <Application>Microsoft Office PowerPoint</Application>
  <PresentationFormat>Widescreen</PresentationFormat>
  <Paragraphs>171</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Google Sans</vt:lpstr>
      <vt:lpstr>Tahoma</vt:lpstr>
      <vt:lpstr>Times New Roman</vt:lpstr>
      <vt:lpstr>Wingdings</vt:lpstr>
      <vt:lpstr>Office Theme</vt:lpstr>
      <vt:lpstr>ONLINE  BANKING</vt:lpstr>
      <vt:lpstr>TEAM LEADER – PRATIK TANAJI PATIL    TEAM MEMBERS :  JAMES X JULAKANTI NIKHITHA MANAS RANJAN ACHARYA NIVETHA PARTHASARATHY RUTUJA SANJAY KAKUSTE AKULA MANASA CHINMAY K S </vt:lpstr>
      <vt:lpstr>CONTENTS</vt:lpstr>
      <vt:lpstr>DESCRIPTION</vt:lpstr>
      <vt:lpstr>PowerPoint Presentation</vt:lpstr>
      <vt:lpstr>TECHNOLOGIES USED</vt:lpstr>
      <vt:lpstr>PROBLEM STATEMENT</vt:lpstr>
      <vt:lpstr>OBJECTIVES</vt:lpstr>
      <vt:lpstr>IMPLEMENTATION:</vt:lpstr>
      <vt:lpstr>THE PROPOSED SYSTEM</vt:lpstr>
      <vt:lpstr>USE CASE DIAGRAM</vt:lpstr>
      <vt:lpstr>MODULES</vt:lpstr>
      <vt:lpstr>MODULE CONTD…</vt:lpstr>
      <vt:lpstr>MODULE CONTD…</vt:lpstr>
      <vt:lpstr>MODULE CONTD…</vt:lpstr>
      <vt:lpstr>ADMIN ACTIVITY DIAGRAM</vt:lpstr>
      <vt:lpstr>MODULE CONTD...</vt:lpstr>
      <vt:lpstr>USER ACTIVITY DIAGRAM</vt:lpstr>
      <vt:lpstr>MODULE CONTD…</vt:lpstr>
      <vt:lpstr>SYSTEM ARCHITECTURE</vt:lpstr>
      <vt:lpstr>LOGIN SEQUENCE DIAGRAM</vt:lpstr>
      <vt:lpstr>DEPOSIT SEQUENCE DIAGRAM</vt:lpstr>
      <vt:lpstr>WITHDRAW SEQUENCE DIAGRAM</vt:lpstr>
      <vt:lpstr>DATABASE</vt:lpstr>
      <vt:lpstr>FLOW CHART</vt:lpstr>
      <vt:lpstr>OUTPUT : HOME PAGE</vt:lpstr>
      <vt:lpstr>SIGNUP:</vt:lpstr>
      <vt:lpstr>USER DASHBOARD:</vt:lpstr>
      <vt:lpstr>USER FUNCTIONALITIES</vt:lpstr>
      <vt:lpstr>TRANSFER FUND</vt:lpstr>
      <vt:lpstr>DEPOSIT</vt:lpstr>
      <vt:lpstr>WITHDRAW</vt:lpstr>
      <vt:lpstr>BALANCE</vt:lpstr>
      <vt:lpstr>CHEQUE BOOK REQUEST</vt:lpstr>
      <vt:lpstr>LOAN REQUEST</vt:lpstr>
      <vt:lpstr>UPDATE DETAILS</vt:lpstr>
      <vt:lpstr>CHANGE PASSWORD</vt:lpstr>
      <vt:lpstr>ADMIN LOGIN</vt:lpstr>
      <vt:lpstr>ADMIN DASHBOARD:</vt:lpstr>
      <vt:lpstr>ALL USERS</vt:lpstr>
      <vt:lpstr>APPROVE ACCOUNTS</vt:lpstr>
      <vt:lpstr>APPROVE LOAN REQUEST</vt:lpstr>
      <vt:lpstr>APPROVE CHEQUEBOOK REQUEST:</vt:lpstr>
      <vt:lpstr>TRANSACTIONS</vt:lpstr>
      <vt:lpstr>TESTING</vt:lpstr>
      <vt:lpstr>TESTING - FUNCTIONAL TESTING</vt:lpstr>
      <vt:lpstr>TESTING</vt:lpstr>
      <vt:lpstr>CONCLUSION</vt:lpstr>
      <vt:lpstr>GOALS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BANKING</dc:title>
  <dc:creator>Shanmugapriya N</dc:creator>
  <cp:lastModifiedBy>Pratik Patil</cp:lastModifiedBy>
  <cp:revision>19</cp:revision>
  <dcterms:created xsi:type="dcterms:W3CDTF">2023-08-14T04:48:22Z</dcterms:created>
  <dcterms:modified xsi:type="dcterms:W3CDTF">2023-08-15T08:16:52Z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2023-08-08T00:00:00Z</vt:filetime>
  </property>
  <property fmtid="{D5CDD505-2E9C-101B-9397-08002B2CF9AE}" pid="3" name="Creator">
    <vt:lpwstr>Microsoft® PowerPoint® 2019</vt:lpwstr>
  </property>
  <property fmtid="{D5CDD505-2E9C-101B-9397-08002B2CF9AE}" pid="4" name="LastSaved">
    <vt:filetime>2023-08-14T00:00:00Z</vt:filetime>
  </property>
</Properties>
</file>